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4005" r:id="rId1"/>
  </p:sldMasterIdLst>
  <p:notesMasterIdLst>
    <p:notesMasterId r:id="rId12"/>
  </p:notesMasterIdLst>
  <p:handoutMasterIdLst>
    <p:handoutMasterId r:id="rId13"/>
  </p:handoutMasterIdLst>
  <p:sldIdLst>
    <p:sldId id="378" r:id="rId2"/>
    <p:sldId id="380" r:id="rId3"/>
    <p:sldId id="420" r:id="rId4"/>
    <p:sldId id="518" r:id="rId5"/>
    <p:sldId id="520" r:id="rId6"/>
    <p:sldId id="522" r:id="rId7"/>
    <p:sldId id="521" r:id="rId8"/>
    <p:sldId id="523" r:id="rId9"/>
    <p:sldId id="524" r:id="rId10"/>
    <p:sldId id="525" r:id="rId11"/>
  </p:sldIdLst>
  <p:sldSz cx="12192000" cy="6858000"/>
  <p:notesSz cx="6797675" cy="9926638"/>
  <p:defaultTextStyle>
    <a:defPPr rtl="0">
      <a:defRPr lang="en-GB"/>
    </a:defPPr>
    <a:lvl1pPr marL="0" algn="l" defTabSz="91433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165" algn="l" defTabSz="91433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330" algn="l" defTabSz="91433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495" algn="l" defTabSz="91433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660" algn="l" defTabSz="91433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5825" algn="l" defTabSz="91433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2990" algn="l" defTabSz="91433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155" algn="l" defTabSz="91433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320" algn="l" defTabSz="91433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Balance" id="{705054ED-DB56-FA4C-BB16-D35BDEFFF4C1}">
          <p14:sldIdLst>
            <p14:sldId id="378"/>
            <p14:sldId id="380"/>
            <p14:sldId id="420"/>
            <p14:sldId id="518"/>
            <p14:sldId id="520"/>
            <p14:sldId id="522"/>
            <p14:sldId id="521"/>
            <p14:sldId id="523"/>
            <p14:sldId id="524"/>
            <p14:sldId id="525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  <p15:guide id="3" pos="37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127" userDrawn="1">
          <p15:clr>
            <a:srgbClr val="A4A3A4"/>
          </p15:clr>
        </p15:guide>
        <p15:guide id="2" pos="2141" userDrawn="1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Louise Hartmann" initials="LH" lastIdx="4" clrIdx="0"/>
  <p:cmAuthor id="1" name="Lise Thorup-Pedersen" initials="LTP" lastIdx="0" clrIdx="1"/>
  <p:cmAuthor id="2" name="estefania ruiz arenaza" initials="era" lastIdx="8" clrIdx="2">
    <p:extLst>
      <p:ext uri="{19B8F6BF-5375-455C-9EA6-DF929625EA0E}">
        <p15:presenceInfo xmlns:p15="http://schemas.microsoft.com/office/powerpoint/2012/main" userId="ffc9582043c85635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00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E9695"/>
    <a:srgbClr val="DF6752"/>
    <a:srgbClr val="9DBB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llemlayout 2 - Markering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018" autoAdjust="0"/>
    <p:restoredTop sz="94087" autoAdjust="0"/>
  </p:normalViewPr>
  <p:slideViewPr>
    <p:cSldViewPr snapToGrid="0" snapToObjects="1">
      <p:cViewPr>
        <p:scale>
          <a:sx n="50" d="100"/>
          <a:sy n="50" d="100"/>
        </p:scale>
        <p:origin x="1128" y="476"/>
      </p:cViewPr>
      <p:guideLst>
        <p:guide orient="horz" pos="2160"/>
        <p:guide pos="3840"/>
        <p:guide pos="371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 showGuides="1">
      <p:cViewPr varScale="1">
        <p:scale>
          <a:sx n="96" d="100"/>
          <a:sy n="96" d="100"/>
        </p:scale>
        <p:origin x="3642" y="96"/>
      </p:cViewPr>
      <p:guideLst>
        <p:guide orient="horz" pos="3127"/>
        <p:guide pos="2141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handoutMaster" Target="handoutMasters/handoutMaster1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commentAuthors" Target="commentAuthor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1"/>
            <a:ext cx="2945659" cy="49805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50443" y="1"/>
            <a:ext cx="2945659" cy="49805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r>
              <a:rPr lang="en-US"/>
              <a:t>10/25/2017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9428584"/>
            <a:ext cx="2945659" cy="49805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50443" y="9428584"/>
            <a:ext cx="2945659" cy="49805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E9E1DC8B-0A09-DC4E-ABCE-FAAA12F0302B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8574942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</p:handoutMaster>
</file>

<file path=ppt/media/image10.png>
</file>

<file path=ppt/media/image11.PNG>
</file>

<file path=ppt/media/image2.png>
</file>

<file path=ppt/media/image4.jpe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1"/>
            <a:ext cx="2945659" cy="49805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50443" y="1"/>
            <a:ext cx="2945659" cy="49805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r>
              <a:rPr lang="en-US"/>
              <a:t>10/25/2017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22275" y="1241425"/>
            <a:ext cx="5953125" cy="33496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79768" y="4777194"/>
            <a:ext cx="5438140" cy="3908615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en-GB"/>
              <a:t>Click to edit Master text styles</a:t>
            </a:r>
          </a:p>
          <a:p>
            <a:pPr lvl="1" rtl="0"/>
            <a:r>
              <a:rPr lang="en-GB"/>
              <a:t>Second level</a:t>
            </a:r>
          </a:p>
          <a:p>
            <a:pPr lvl="2" rtl="0"/>
            <a:r>
              <a:rPr lang="en-GB"/>
              <a:t>Third level</a:t>
            </a:r>
          </a:p>
          <a:p>
            <a:pPr lvl="3" rtl="0"/>
            <a:r>
              <a:rPr lang="en-GB"/>
              <a:t>Fourth level</a:t>
            </a:r>
          </a:p>
          <a:p>
            <a:pPr lvl="4" rtl="0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428584"/>
            <a:ext cx="2945659" cy="49805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50443" y="9428584"/>
            <a:ext cx="2945659" cy="49805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8C896355-3DDC-9949-861F-AD0908BFCC23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977675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diasbille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dsholder til no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76725171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/>
              <a:t>Motivation</a:t>
            </a:r>
          </a:p>
          <a:p>
            <a:pPr marL="171450" indent="-171450">
              <a:buFontTx/>
              <a:buChar char="-"/>
            </a:pPr>
            <a:r>
              <a:rPr lang="en-US" dirty="0"/>
              <a:t>Existing problems</a:t>
            </a:r>
          </a:p>
          <a:p>
            <a:pPr marL="171450" indent="-171450">
              <a:buFontTx/>
              <a:buChar char="-"/>
            </a:pPr>
            <a:r>
              <a:rPr lang="en-US" dirty="0"/>
              <a:t>What is a MIC</a:t>
            </a:r>
          </a:p>
          <a:p>
            <a:pPr marL="171450" indent="-171450">
              <a:buFontTx/>
              <a:buChar char="-"/>
            </a:pPr>
            <a:r>
              <a:rPr lang="en-US" dirty="0"/>
              <a:t>Why a MIC</a:t>
            </a:r>
          </a:p>
          <a:p>
            <a:pPr marL="171450" indent="-171450">
              <a:buFontTx/>
              <a:buChar char="-"/>
            </a:pPr>
            <a:r>
              <a:rPr lang="en-US" dirty="0"/>
              <a:t>Problem statement</a:t>
            </a:r>
          </a:p>
        </p:txBody>
      </p:sp>
    </p:spTree>
    <p:extLst>
      <p:ext uri="{BB962C8B-B14F-4D97-AF65-F5344CB8AC3E}">
        <p14:creationId xmlns:p14="http://schemas.microsoft.com/office/powerpoint/2010/main" val="181166324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665415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583254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1995283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3960739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832844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5257061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978896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AU_Fors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4"/>
          <p:cNvSpPr>
            <a:spLocks noGrp="1"/>
          </p:cNvSpPr>
          <p:nvPr>
            <p:ph type="pic" sz="quarter" idx="11" hasCustomPrompt="1"/>
          </p:nvPr>
        </p:nvSpPr>
        <p:spPr>
          <a:xfrm>
            <a:off x="0" y="0"/>
            <a:ext cx="12192000" cy="6858000"/>
          </a:xfrm>
          <a:prstGeom prst="rect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rtlCol="0" anchor="ctr">
            <a:normAutofit/>
          </a:bodyPr>
          <a:lstStyle>
            <a:lvl1pPr algn="ctr">
              <a:defRPr sz="1000" b="1" baseline="0"/>
            </a:lvl1pPr>
          </a:lstStyle>
          <a:p>
            <a:pPr rtl="0"/>
            <a:r>
              <a:rPr lang="en-GB"/>
              <a:t>Drag &amp; Drop Image</a:t>
            </a:r>
            <a:endParaRPr lang="en-US" dirty="0"/>
          </a:p>
        </p:txBody>
      </p:sp>
      <p:sp>
        <p:nvSpPr>
          <p:cNvPr id="5" name="Title 4"/>
          <p:cNvSpPr>
            <a:spLocks noGrp="1"/>
          </p:cNvSpPr>
          <p:nvPr>
            <p:ph type="title" hasCustomPrompt="1"/>
          </p:nvPr>
        </p:nvSpPr>
        <p:spPr>
          <a:xfrm>
            <a:off x="2441575" y="2676493"/>
            <a:ext cx="7341129" cy="1036319"/>
          </a:xfrm>
          <a:solidFill>
            <a:schemeClr val="bg1"/>
          </a:solidFill>
        </p:spPr>
        <p:txBody>
          <a:bodyPr tIns="108000" rtlCol="0"/>
          <a:lstStyle>
            <a:lvl1pPr algn="ctr">
              <a:defRPr sz="2800" baseline="0">
                <a:solidFill>
                  <a:schemeClr val="tx1"/>
                </a:solidFill>
              </a:defRPr>
            </a:lvl1pPr>
          </a:lstStyle>
          <a:p>
            <a:pPr rtl="0"/>
            <a:r>
              <a:rPr lang="en-GB"/>
              <a:t>AALBORG UNIVERSITY</a:t>
            </a:r>
            <a:r>
              <a:rPr lang="en-US" dirty="0"/>
              <a:t/>
            </a:r>
            <a:br>
              <a:rPr lang="en-US" dirty="0"/>
            </a:br>
            <a:r>
              <a:rPr lang="en-GB"/>
              <a:t>HEADLINE</a:t>
            </a:r>
            <a:endParaRPr lang="en-US" dirty="0"/>
          </a:p>
        </p:txBody>
      </p:sp>
      <p:sp>
        <p:nvSpPr>
          <p:cNvPr id="3" name="Pladsholder til tekst 2"/>
          <p:cNvSpPr>
            <a:spLocks noGrp="1"/>
          </p:cNvSpPr>
          <p:nvPr>
            <p:ph type="body" sz="quarter" idx="12" hasCustomPrompt="1"/>
          </p:nvPr>
        </p:nvSpPr>
        <p:spPr>
          <a:xfrm>
            <a:off x="2441575" y="3827463"/>
            <a:ext cx="7341129" cy="412750"/>
          </a:xfrm>
          <a:solidFill>
            <a:schemeClr val="bg1"/>
          </a:solidFill>
        </p:spPr>
        <p:txBody>
          <a:bodyPr rtlCol="0">
            <a:noAutofit/>
          </a:bodyPr>
          <a:lstStyle>
            <a:lvl1pPr algn="ctr">
              <a:defRPr sz="1800" spc="300" baseline="0"/>
            </a:lvl1pPr>
          </a:lstStyle>
          <a:p>
            <a:pPr lvl="0" rtl="0"/>
            <a:r>
              <a:rPr lang="en-GB"/>
              <a:t>BY NAVN NAVNESEN</a:t>
            </a:r>
            <a:endParaRPr lang="da-DK" dirty="0"/>
          </a:p>
        </p:txBody>
      </p:sp>
      <p:grpSp>
        <p:nvGrpSpPr>
          <p:cNvPr id="30" name="Group 4"/>
          <p:cNvGrpSpPr>
            <a:grpSpLocks noChangeAspect="1"/>
          </p:cNvGrpSpPr>
          <p:nvPr userDrawn="1"/>
        </p:nvGrpSpPr>
        <p:grpSpPr bwMode="auto">
          <a:xfrm>
            <a:off x="5492750" y="5903913"/>
            <a:ext cx="1236663" cy="815975"/>
            <a:chOff x="3460" y="3719"/>
            <a:chExt cx="779" cy="514"/>
          </a:xfrm>
        </p:grpSpPr>
        <p:sp>
          <p:nvSpPr>
            <p:cNvPr id="31" name="AutoShape 3"/>
            <p:cNvSpPr>
              <a:spLocks noChangeAspect="1" noChangeArrowheads="1" noTextEdit="1"/>
            </p:cNvSpPr>
            <p:nvPr userDrawn="1"/>
          </p:nvSpPr>
          <p:spPr bwMode="auto">
            <a:xfrm>
              <a:off x="3460" y="3719"/>
              <a:ext cx="779" cy="51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36" name="Freeform 5"/>
            <p:cNvSpPr>
              <a:spLocks noEditPoints="1"/>
            </p:cNvSpPr>
            <p:nvPr userDrawn="1"/>
          </p:nvSpPr>
          <p:spPr bwMode="auto">
            <a:xfrm>
              <a:off x="3458" y="4111"/>
              <a:ext cx="38" cy="40"/>
            </a:xfrm>
            <a:custGeom>
              <a:avLst/>
              <a:gdLst>
                <a:gd name="T0" fmla="*/ 8 w 22"/>
                <a:gd name="T1" fmla="*/ 0 h 23"/>
                <a:gd name="T2" fmla="*/ 9 w 22"/>
                <a:gd name="T3" fmla="*/ 0 h 23"/>
                <a:gd name="T4" fmla="*/ 14 w 22"/>
                <a:gd name="T5" fmla="*/ 0 h 23"/>
                <a:gd name="T6" fmla="*/ 15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7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4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4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9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7" y="23"/>
                    <a:pt x="17" y="23"/>
                    <a:pt x="17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4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4" y="14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37" name="Freeform 6"/>
            <p:cNvSpPr>
              <a:spLocks noEditPoints="1"/>
            </p:cNvSpPr>
            <p:nvPr userDrawn="1"/>
          </p:nvSpPr>
          <p:spPr bwMode="auto">
            <a:xfrm>
              <a:off x="3509" y="4111"/>
              <a:ext cx="38" cy="40"/>
            </a:xfrm>
            <a:custGeom>
              <a:avLst/>
              <a:gdLst>
                <a:gd name="T0" fmla="*/ 8 w 22"/>
                <a:gd name="T1" fmla="*/ 0 h 23"/>
                <a:gd name="T2" fmla="*/ 8 w 22"/>
                <a:gd name="T3" fmla="*/ 0 h 23"/>
                <a:gd name="T4" fmla="*/ 14 w 22"/>
                <a:gd name="T5" fmla="*/ 0 h 23"/>
                <a:gd name="T6" fmla="*/ 14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6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3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3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3" y="14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38" name="Freeform 7"/>
            <p:cNvSpPr>
              <a:spLocks/>
            </p:cNvSpPr>
            <p:nvPr userDrawn="1"/>
          </p:nvSpPr>
          <p:spPr bwMode="auto">
            <a:xfrm>
              <a:off x="3562" y="4111"/>
              <a:ext cx="28" cy="4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6 w 16"/>
                <a:gd name="T5" fmla="*/ 0 h 23"/>
                <a:gd name="T6" fmla="*/ 6 w 16"/>
                <a:gd name="T7" fmla="*/ 0 h 23"/>
                <a:gd name="T8" fmla="*/ 6 w 16"/>
                <a:gd name="T9" fmla="*/ 18 h 23"/>
                <a:gd name="T10" fmla="*/ 6 w 16"/>
                <a:gd name="T11" fmla="*/ 18 h 23"/>
                <a:gd name="T12" fmla="*/ 16 w 16"/>
                <a:gd name="T13" fmla="*/ 18 h 23"/>
                <a:gd name="T14" fmla="*/ 16 w 16"/>
                <a:gd name="T15" fmla="*/ 18 h 23"/>
                <a:gd name="T16" fmla="*/ 16 w 16"/>
                <a:gd name="T17" fmla="*/ 23 h 23"/>
                <a:gd name="T18" fmla="*/ 16 w 16"/>
                <a:gd name="T19" fmla="*/ 23 h 23"/>
                <a:gd name="T20" fmla="*/ 0 w 16"/>
                <a:gd name="T21" fmla="*/ 23 h 23"/>
                <a:gd name="T22" fmla="*/ 0 w 16"/>
                <a:gd name="T23" fmla="*/ 23 h 23"/>
                <a:gd name="T24" fmla="*/ 0 w 16"/>
                <a:gd name="T2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39" name="Freeform 8"/>
            <p:cNvSpPr>
              <a:spLocks noEditPoints="1"/>
            </p:cNvSpPr>
            <p:nvPr userDrawn="1"/>
          </p:nvSpPr>
          <p:spPr bwMode="auto">
            <a:xfrm>
              <a:off x="3607" y="4111"/>
              <a:ext cx="29" cy="40"/>
            </a:xfrm>
            <a:custGeom>
              <a:avLst/>
              <a:gdLst>
                <a:gd name="T0" fmla="*/ 0 w 17"/>
                <a:gd name="T1" fmla="*/ 0 h 23"/>
                <a:gd name="T2" fmla="*/ 0 w 17"/>
                <a:gd name="T3" fmla="*/ 0 h 23"/>
                <a:gd name="T4" fmla="*/ 10 w 17"/>
                <a:gd name="T5" fmla="*/ 0 h 23"/>
                <a:gd name="T6" fmla="*/ 17 w 17"/>
                <a:gd name="T7" fmla="*/ 6 h 23"/>
                <a:gd name="T8" fmla="*/ 14 w 17"/>
                <a:gd name="T9" fmla="*/ 11 h 23"/>
                <a:gd name="T10" fmla="*/ 14 w 17"/>
                <a:gd name="T11" fmla="*/ 11 h 23"/>
                <a:gd name="T12" fmla="*/ 17 w 17"/>
                <a:gd name="T13" fmla="*/ 17 h 23"/>
                <a:gd name="T14" fmla="*/ 9 w 17"/>
                <a:gd name="T15" fmla="*/ 23 h 23"/>
                <a:gd name="T16" fmla="*/ 0 w 17"/>
                <a:gd name="T17" fmla="*/ 23 h 23"/>
                <a:gd name="T18" fmla="*/ 0 w 17"/>
                <a:gd name="T19" fmla="*/ 23 h 23"/>
                <a:gd name="T20" fmla="*/ 0 w 17"/>
                <a:gd name="T21" fmla="*/ 0 h 23"/>
                <a:gd name="T22" fmla="*/ 8 w 17"/>
                <a:gd name="T23" fmla="*/ 9 h 23"/>
                <a:gd name="T24" fmla="*/ 11 w 17"/>
                <a:gd name="T25" fmla="*/ 7 h 23"/>
                <a:gd name="T26" fmla="*/ 8 w 17"/>
                <a:gd name="T27" fmla="*/ 5 h 23"/>
                <a:gd name="T28" fmla="*/ 6 w 17"/>
                <a:gd name="T29" fmla="*/ 5 h 23"/>
                <a:gd name="T30" fmla="*/ 6 w 17"/>
                <a:gd name="T31" fmla="*/ 5 h 23"/>
                <a:gd name="T32" fmla="*/ 6 w 17"/>
                <a:gd name="T33" fmla="*/ 9 h 23"/>
                <a:gd name="T34" fmla="*/ 6 w 17"/>
                <a:gd name="T35" fmla="*/ 9 h 23"/>
                <a:gd name="T36" fmla="*/ 8 w 17"/>
                <a:gd name="T37" fmla="*/ 9 h 23"/>
                <a:gd name="T38" fmla="*/ 6 w 17"/>
                <a:gd name="T39" fmla="*/ 19 h 23"/>
                <a:gd name="T40" fmla="*/ 9 w 17"/>
                <a:gd name="T41" fmla="*/ 19 h 23"/>
                <a:gd name="T42" fmla="*/ 11 w 17"/>
                <a:gd name="T43" fmla="*/ 16 h 23"/>
                <a:gd name="T44" fmla="*/ 9 w 17"/>
                <a:gd name="T45" fmla="*/ 14 h 23"/>
                <a:gd name="T46" fmla="*/ 6 w 17"/>
                <a:gd name="T47" fmla="*/ 14 h 23"/>
                <a:gd name="T48" fmla="*/ 6 w 17"/>
                <a:gd name="T49" fmla="*/ 14 h 23"/>
                <a:gd name="T50" fmla="*/ 6 w 17"/>
                <a:gd name="T51" fmla="*/ 19 h 23"/>
                <a:gd name="T52" fmla="*/ 6 w 17"/>
                <a:gd name="T53" fmla="*/ 19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7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7" y="3"/>
                    <a:pt x="17" y="6"/>
                  </a:cubicBezTo>
                  <a:cubicBezTo>
                    <a:pt x="17" y="9"/>
                    <a:pt x="16" y="10"/>
                    <a:pt x="14" y="11"/>
                  </a:cubicBezTo>
                  <a:cubicBezTo>
                    <a:pt x="14" y="11"/>
                    <a:pt x="14" y="11"/>
                    <a:pt x="14" y="11"/>
                  </a:cubicBezTo>
                  <a:cubicBezTo>
                    <a:pt x="16" y="12"/>
                    <a:pt x="17" y="14"/>
                    <a:pt x="17" y="17"/>
                  </a:cubicBezTo>
                  <a:cubicBezTo>
                    <a:pt x="17" y="21"/>
                    <a:pt x="14" y="23"/>
                    <a:pt x="9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8" y="9"/>
                  </a:moveTo>
                  <a:cubicBezTo>
                    <a:pt x="10" y="9"/>
                    <a:pt x="11" y="9"/>
                    <a:pt x="11" y="7"/>
                  </a:cubicBezTo>
                  <a:cubicBezTo>
                    <a:pt x="11" y="5"/>
                    <a:pt x="10" y="5"/>
                    <a:pt x="8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lnTo>
                    <a:pt x="8" y="9"/>
                  </a:lnTo>
                  <a:close/>
                  <a:moveTo>
                    <a:pt x="6" y="19"/>
                  </a:moveTo>
                  <a:cubicBezTo>
                    <a:pt x="9" y="19"/>
                    <a:pt x="9" y="19"/>
                    <a:pt x="9" y="19"/>
                  </a:cubicBezTo>
                  <a:cubicBezTo>
                    <a:pt x="11" y="19"/>
                    <a:pt x="11" y="18"/>
                    <a:pt x="11" y="16"/>
                  </a:cubicBezTo>
                  <a:cubicBezTo>
                    <a:pt x="11" y="15"/>
                    <a:pt x="11" y="14"/>
                    <a:pt x="9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9"/>
                    <a:pt x="6" y="19"/>
                    <a:pt x="6" y="19"/>
                  </a:cubicBezTo>
                  <a:cubicBezTo>
                    <a:pt x="6" y="19"/>
                    <a:pt x="6" y="19"/>
                    <a:pt x="6" y="19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0" name="Freeform 9"/>
            <p:cNvSpPr>
              <a:spLocks noEditPoints="1"/>
            </p:cNvSpPr>
            <p:nvPr userDrawn="1"/>
          </p:nvSpPr>
          <p:spPr bwMode="auto">
            <a:xfrm>
              <a:off x="3653" y="4111"/>
              <a:ext cx="32" cy="41"/>
            </a:xfrm>
            <a:custGeom>
              <a:avLst/>
              <a:gdLst>
                <a:gd name="T0" fmla="*/ 1 w 19"/>
                <a:gd name="T1" fmla="*/ 18 h 24"/>
                <a:gd name="T2" fmla="*/ 0 w 19"/>
                <a:gd name="T3" fmla="*/ 12 h 24"/>
                <a:gd name="T4" fmla="*/ 1 w 19"/>
                <a:gd name="T5" fmla="*/ 5 h 24"/>
                <a:gd name="T6" fmla="*/ 9 w 19"/>
                <a:gd name="T7" fmla="*/ 0 h 24"/>
                <a:gd name="T8" fmla="*/ 18 w 19"/>
                <a:gd name="T9" fmla="*/ 5 h 24"/>
                <a:gd name="T10" fmla="*/ 19 w 19"/>
                <a:gd name="T11" fmla="*/ 12 h 24"/>
                <a:gd name="T12" fmla="*/ 18 w 19"/>
                <a:gd name="T13" fmla="*/ 18 h 24"/>
                <a:gd name="T14" fmla="*/ 9 w 19"/>
                <a:gd name="T15" fmla="*/ 24 h 24"/>
                <a:gd name="T16" fmla="*/ 1 w 19"/>
                <a:gd name="T17" fmla="*/ 18 h 24"/>
                <a:gd name="T18" fmla="*/ 12 w 19"/>
                <a:gd name="T19" fmla="*/ 16 h 24"/>
                <a:gd name="T20" fmla="*/ 13 w 19"/>
                <a:gd name="T21" fmla="*/ 12 h 24"/>
                <a:gd name="T22" fmla="*/ 12 w 19"/>
                <a:gd name="T23" fmla="*/ 7 h 24"/>
                <a:gd name="T24" fmla="*/ 9 w 19"/>
                <a:gd name="T25" fmla="*/ 5 h 24"/>
                <a:gd name="T26" fmla="*/ 6 w 19"/>
                <a:gd name="T27" fmla="*/ 7 h 24"/>
                <a:gd name="T28" fmla="*/ 6 w 19"/>
                <a:gd name="T29" fmla="*/ 12 h 24"/>
                <a:gd name="T30" fmla="*/ 6 w 19"/>
                <a:gd name="T31" fmla="*/ 16 h 24"/>
                <a:gd name="T32" fmla="*/ 9 w 19"/>
                <a:gd name="T33" fmla="*/ 18 h 24"/>
                <a:gd name="T34" fmla="*/ 12 w 19"/>
                <a:gd name="T35" fmla="*/ 16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9" h="24">
                  <a:moveTo>
                    <a:pt x="1" y="18"/>
                  </a:moveTo>
                  <a:cubicBezTo>
                    <a:pt x="0" y="16"/>
                    <a:pt x="0" y="15"/>
                    <a:pt x="0" y="12"/>
                  </a:cubicBez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3" y="0"/>
                    <a:pt x="17" y="2"/>
                    <a:pt x="18" y="5"/>
                  </a:cubicBezTo>
                  <a:cubicBezTo>
                    <a:pt x="18" y="7"/>
                    <a:pt x="19" y="9"/>
                    <a:pt x="19" y="12"/>
                  </a:cubicBezTo>
                  <a:cubicBezTo>
                    <a:pt x="19" y="15"/>
                    <a:pt x="18" y="16"/>
                    <a:pt x="18" y="18"/>
                  </a:cubicBezTo>
                  <a:cubicBezTo>
                    <a:pt x="17" y="22"/>
                    <a:pt x="13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lose/>
                  <a:moveTo>
                    <a:pt x="12" y="16"/>
                  </a:moveTo>
                  <a:cubicBezTo>
                    <a:pt x="12" y="16"/>
                    <a:pt x="13" y="14"/>
                    <a:pt x="13" y="12"/>
                  </a:cubicBezTo>
                  <a:cubicBezTo>
                    <a:pt x="13" y="9"/>
                    <a:pt x="12" y="8"/>
                    <a:pt x="12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9" y="18"/>
                  </a:cubicBezTo>
                  <a:cubicBezTo>
                    <a:pt x="11" y="18"/>
                    <a:pt x="12" y="18"/>
                    <a:pt x="12" y="16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1" name="Freeform 10"/>
            <p:cNvSpPr>
              <a:spLocks noEditPoints="1"/>
            </p:cNvSpPr>
            <p:nvPr userDrawn="1"/>
          </p:nvSpPr>
          <p:spPr bwMode="auto">
            <a:xfrm>
              <a:off x="3703" y="4111"/>
              <a:ext cx="30" cy="40"/>
            </a:xfrm>
            <a:custGeom>
              <a:avLst/>
              <a:gdLst>
                <a:gd name="T0" fmla="*/ 12 w 18"/>
                <a:gd name="T1" fmla="*/ 23 h 23"/>
                <a:gd name="T2" fmla="*/ 11 w 18"/>
                <a:gd name="T3" fmla="*/ 23 h 23"/>
                <a:gd name="T4" fmla="*/ 8 w 18"/>
                <a:gd name="T5" fmla="*/ 15 h 23"/>
                <a:gd name="T6" fmla="*/ 6 w 18"/>
                <a:gd name="T7" fmla="*/ 15 h 23"/>
                <a:gd name="T8" fmla="*/ 6 w 18"/>
                <a:gd name="T9" fmla="*/ 15 h 23"/>
                <a:gd name="T10" fmla="*/ 6 w 18"/>
                <a:gd name="T11" fmla="*/ 23 h 23"/>
                <a:gd name="T12" fmla="*/ 5 w 18"/>
                <a:gd name="T13" fmla="*/ 23 h 23"/>
                <a:gd name="T14" fmla="*/ 0 w 18"/>
                <a:gd name="T15" fmla="*/ 23 h 23"/>
                <a:gd name="T16" fmla="*/ 0 w 18"/>
                <a:gd name="T17" fmla="*/ 23 h 23"/>
                <a:gd name="T18" fmla="*/ 0 w 18"/>
                <a:gd name="T19" fmla="*/ 0 h 23"/>
                <a:gd name="T20" fmla="*/ 0 w 18"/>
                <a:gd name="T21" fmla="*/ 0 h 23"/>
                <a:gd name="T22" fmla="*/ 9 w 18"/>
                <a:gd name="T23" fmla="*/ 0 h 23"/>
                <a:gd name="T24" fmla="*/ 18 w 18"/>
                <a:gd name="T25" fmla="*/ 8 h 23"/>
                <a:gd name="T26" fmla="*/ 14 w 18"/>
                <a:gd name="T27" fmla="*/ 14 h 23"/>
                <a:gd name="T28" fmla="*/ 18 w 18"/>
                <a:gd name="T29" fmla="*/ 23 h 23"/>
                <a:gd name="T30" fmla="*/ 18 w 18"/>
                <a:gd name="T31" fmla="*/ 23 h 23"/>
                <a:gd name="T32" fmla="*/ 12 w 18"/>
                <a:gd name="T33" fmla="*/ 23 h 23"/>
                <a:gd name="T34" fmla="*/ 12 w 18"/>
                <a:gd name="T35" fmla="*/ 8 h 23"/>
                <a:gd name="T36" fmla="*/ 9 w 18"/>
                <a:gd name="T37" fmla="*/ 5 h 23"/>
                <a:gd name="T38" fmla="*/ 6 w 18"/>
                <a:gd name="T39" fmla="*/ 5 h 23"/>
                <a:gd name="T40" fmla="*/ 6 w 18"/>
                <a:gd name="T41" fmla="*/ 5 h 23"/>
                <a:gd name="T42" fmla="*/ 6 w 18"/>
                <a:gd name="T43" fmla="*/ 10 h 23"/>
                <a:gd name="T44" fmla="*/ 6 w 18"/>
                <a:gd name="T45" fmla="*/ 10 h 23"/>
                <a:gd name="T46" fmla="*/ 9 w 18"/>
                <a:gd name="T47" fmla="*/ 10 h 23"/>
                <a:gd name="T48" fmla="*/ 12 w 18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8" h="23">
                  <a:moveTo>
                    <a:pt x="12" y="23"/>
                  </a:moveTo>
                  <a:cubicBezTo>
                    <a:pt x="12" y="23"/>
                    <a:pt x="12" y="23"/>
                    <a:pt x="11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5" y="23"/>
                    <a:pt x="5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6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2" name="Freeform 11"/>
            <p:cNvSpPr>
              <a:spLocks/>
            </p:cNvSpPr>
            <p:nvPr userDrawn="1"/>
          </p:nvSpPr>
          <p:spPr bwMode="auto">
            <a:xfrm>
              <a:off x="3749" y="4111"/>
              <a:ext cx="32" cy="41"/>
            </a:xfrm>
            <a:custGeom>
              <a:avLst/>
              <a:gdLst>
                <a:gd name="T0" fmla="*/ 0 w 19"/>
                <a:gd name="T1" fmla="*/ 12 h 24"/>
                <a:gd name="T2" fmla="*/ 1 w 19"/>
                <a:gd name="T3" fmla="*/ 5 h 24"/>
                <a:gd name="T4" fmla="*/ 9 w 19"/>
                <a:gd name="T5" fmla="*/ 0 h 24"/>
                <a:gd name="T6" fmla="*/ 18 w 19"/>
                <a:gd name="T7" fmla="*/ 5 h 24"/>
                <a:gd name="T8" fmla="*/ 18 w 19"/>
                <a:gd name="T9" fmla="*/ 5 h 24"/>
                <a:gd name="T10" fmla="*/ 13 w 19"/>
                <a:gd name="T11" fmla="*/ 7 h 24"/>
                <a:gd name="T12" fmla="*/ 13 w 19"/>
                <a:gd name="T13" fmla="*/ 7 h 24"/>
                <a:gd name="T14" fmla="*/ 9 w 19"/>
                <a:gd name="T15" fmla="*/ 5 h 24"/>
                <a:gd name="T16" fmla="*/ 6 w 19"/>
                <a:gd name="T17" fmla="*/ 7 h 24"/>
                <a:gd name="T18" fmla="*/ 6 w 19"/>
                <a:gd name="T19" fmla="*/ 12 h 24"/>
                <a:gd name="T20" fmla="*/ 6 w 19"/>
                <a:gd name="T21" fmla="*/ 16 h 24"/>
                <a:gd name="T22" fmla="*/ 10 w 19"/>
                <a:gd name="T23" fmla="*/ 18 h 24"/>
                <a:gd name="T24" fmla="*/ 13 w 19"/>
                <a:gd name="T25" fmla="*/ 17 h 24"/>
                <a:gd name="T26" fmla="*/ 13 w 19"/>
                <a:gd name="T27" fmla="*/ 15 h 24"/>
                <a:gd name="T28" fmla="*/ 13 w 19"/>
                <a:gd name="T29" fmla="*/ 15 h 24"/>
                <a:gd name="T30" fmla="*/ 10 w 19"/>
                <a:gd name="T31" fmla="*/ 15 h 24"/>
                <a:gd name="T32" fmla="*/ 10 w 19"/>
                <a:gd name="T33" fmla="*/ 14 h 24"/>
                <a:gd name="T34" fmla="*/ 10 w 19"/>
                <a:gd name="T35" fmla="*/ 11 h 24"/>
                <a:gd name="T36" fmla="*/ 10 w 19"/>
                <a:gd name="T37" fmla="*/ 10 h 24"/>
                <a:gd name="T38" fmla="*/ 18 w 19"/>
                <a:gd name="T39" fmla="*/ 10 h 24"/>
                <a:gd name="T40" fmla="*/ 19 w 19"/>
                <a:gd name="T41" fmla="*/ 11 h 24"/>
                <a:gd name="T42" fmla="*/ 19 w 19"/>
                <a:gd name="T43" fmla="*/ 12 h 24"/>
                <a:gd name="T44" fmla="*/ 18 w 19"/>
                <a:gd name="T45" fmla="*/ 18 h 24"/>
                <a:gd name="T46" fmla="*/ 9 w 19"/>
                <a:gd name="T47" fmla="*/ 24 h 24"/>
                <a:gd name="T48" fmla="*/ 1 w 19"/>
                <a:gd name="T49" fmla="*/ 18 h 24"/>
                <a:gd name="T50" fmla="*/ 0 w 19"/>
                <a:gd name="T51" fmla="*/ 12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9" h="24">
                  <a:moveTo>
                    <a:pt x="0" y="12"/>
                  </a:move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4" y="0"/>
                    <a:pt x="17" y="2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10" y="18"/>
                  </a:cubicBezTo>
                  <a:cubicBezTo>
                    <a:pt x="11" y="18"/>
                    <a:pt x="12" y="18"/>
                    <a:pt x="13" y="17"/>
                  </a:cubicBezTo>
                  <a:cubicBezTo>
                    <a:pt x="13" y="16"/>
                    <a:pt x="13" y="16"/>
                    <a:pt x="13" y="15"/>
                  </a:cubicBezTo>
                  <a:cubicBezTo>
                    <a:pt x="13" y="15"/>
                    <a:pt x="13" y="15"/>
                    <a:pt x="13" y="15"/>
                  </a:cubicBezTo>
                  <a:cubicBezTo>
                    <a:pt x="10" y="15"/>
                    <a:pt x="10" y="15"/>
                    <a:pt x="10" y="15"/>
                  </a:cubicBezTo>
                  <a:cubicBezTo>
                    <a:pt x="10" y="15"/>
                    <a:pt x="10" y="15"/>
                    <a:pt x="10" y="14"/>
                  </a:cubicBezTo>
                  <a:cubicBezTo>
                    <a:pt x="10" y="11"/>
                    <a:pt x="10" y="11"/>
                    <a:pt x="10" y="11"/>
                  </a:cubicBezTo>
                  <a:cubicBezTo>
                    <a:pt x="10" y="10"/>
                    <a:pt x="10" y="10"/>
                    <a:pt x="10" y="10"/>
                  </a:cubicBezTo>
                  <a:cubicBezTo>
                    <a:pt x="18" y="10"/>
                    <a:pt x="18" y="10"/>
                    <a:pt x="18" y="10"/>
                  </a:cubicBezTo>
                  <a:cubicBezTo>
                    <a:pt x="19" y="10"/>
                    <a:pt x="19" y="10"/>
                    <a:pt x="19" y="11"/>
                  </a:cubicBezTo>
                  <a:cubicBezTo>
                    <a:pt x="19" y="12"/>
                    <a:pt x="19" y="12"/>
                    <a:pt x="19" y="12"/>
                  </a:cubicBezTo>
                  <a:cubicBezTo>
                    <a:pt x="19" y="15"/>
                    <a:pt x="19" y="16"/>
                    <a:pt x="18" y="18"/>
                  </a:cubicBezTo>
                  <a:cubicBezTo>
                    <a:pt x="17" y="22"/>
                    <a:pt x="14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ubicBezTo>
                    <a:pt x="0" y="16"/>
                    <a:pt x="0" y="15"/>
                    <a:pt x="0" y="12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3" name="Freeform 12"/>
            <p:cNvSpPr>
              <a:spLocks/>
            </p:cNvSpPr>
            <p:nvPr userDrawn="1"/>
          </p:nvSpPr>
          <p:spPr bwMode="auto">
            <a:xfrm>
              <a:off x="3824" y="4111"/>
              <a:ext cx="31" cy="41"/>
            </a:xfrm>
            <a:custGeom>
              <a:avLst/>
              <a:gdLst>
                <a:gd name="T0" fmla="*/ 0 w 18"/>
                <a:gd name="T1" fmla="*/ 14 h 24"/>
                <a:gd name="T2" fmla="*/ 0 w 18"/>
                <a:gd name="T3" fmla="*/ 0 h 24"/>
                <a:gd name="T4" fmla="*/ 0 w 18"/>
                <a:gd name="T5" fmla="*/ 0 h 24"/>
                <a:gd name="T6" fmla="*/ 5 w 18"/>
                <a:gd name="T7" fmla="*/ 0 h 24"/>
                <a:gd name="T8" fmla="*/ 6 w 18"/>
                <a:gd name="T9" fmla="*/ 0 h 24"/>
                <a:gd name="T10" fmla="*/ 6 w 18"/>
                <a:gd name="T11" fmla="*/ 15 h 24"/>
                <a:gd name="T12" fmla="*/ 9 w 18"/>
                <a:gd name="T13" fmla="*/ 18 h 24"/>
                <a:gd name="T14" fmla="*/ 12 w 18"/>
                <a:gd name="T15" fmla="*/ 15 h 24"/>
                <a:gd name="T16" fmla="*/ 12 w 18"/>
                <a:gd name="T17" fmla="*/ 0 h 24"/>
                <a:gd name="T18" fmla="*/ 12 w 18"/>
                <a:gd name="T19" fmla="*/ 0 h 24"/>
                <a:gd name="T20" fmla="*/ 18 w 18"/>
                <a:gd name="T21" fmla="*/ 0 h 24"/>
                <a:gd name="T22" fmla="*/ 18 w 18"/>
                <a:gd name="T23" fmla="*/ 0 h 24"/>
                <a:gd name="T24" fmla="*/ 18 w 18"/>
                <a:gd name="T25" fmla="*/ 14 h 24"/>
                <a:gd name="T26" fmla="*/ 9 w 18"/>
                <a:gd name="T27" fmla="*/ 24 h 24"/>
                <a:gd name="T28" fmla="*/ 0 w 18"/>
                <a:gd name="T29" fmla="*/ 1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8" h="24">
                  <a:moveTo>
                    <a:pt x="0" y="14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5" y="0"/>
                    <a:pt x="6" y="0"/>
                    <a:pt x="6" y="0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7"/>
                    <a:pt x="7" y="18"/>
                    <a:pt x="9" y="18"/>
                  </a:cubicBezTo>
                  <a:cubicBezTo>
                    <a:pt x="11" y="18"/>
                    <a:pt x="12" y="17"/>
                    <a:pt x="12" y="15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14"/>
                    <a:pt x="18" y="14"/>
                    <a:pt x="18" y="14"/>
                  </a:cubicBezTo>
                  <a:cubicBezTo>
                    <a:pt x="18" y="20"/>
                    <a:pt x="14" y="24"/>
                    <a:pt x="9" y="24"/>
                  </a:cubicBezTo>
                  <a:cubicBezTo>
                    <a:pt x="3" y="24"/>
                    <a:pt x="0" y="20"/>
                    <a:pt x="0" y="14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4" name="Freeform 13"/>
            <p:cNvSpPr>
              <a:spLocks/>
            </p:cNvSpPr>
            <p:nvPr userDrawn="1"/>
          </p:nvSpPr>
          <p:spPr bwMode="auto">
            <a:xfrm>
              <a:off x="3872" y="4111"/>
              <a:ext cx="32" cy="40"/>
            </a:xfrm>
            <a:custGeom>
              <a:avLst/>
              <a:gdLst>
                <a:gd name="T0" fmla="*/ 0 w 19"/>
                <a:gd name="T1" fmla="*/ 0 h 23"/>
                <a:gd name="T2" fmla="*/ 1 w 19"/>
                <a:gd name="T3" fmla="*/ 0 h 23"/>
                <a:gd name="T4" fmla="*/ 6 w 19"/>
                <a:gd name="T5" fmla="*/ 0 h 23"/>
                <a:gd name="T6" fmla="*/ 6 w 19"/>
                <a:gd name="T7" fmla="*/ 0 h 23"/>
                <a:gd name="T8" fmla="*/ 13 w 19"/>
                <a:gd name="T9" fmla="*/ 14 h 23"/>
                <a:gd name="T10" fmla="*/ 13 w 19"/>
                <a:gd name="T11" fmla="*/ 14 h 23"/>
                <a:gd name="T12" fmla="*/ 13 w 19"/>
                <a:gd name="T13" fmla="*/ 0 h 23"/>
                <a:gd name="T14" fmla="*/ 14 w 19"/>
                <a:gd name="T15" fmla="*/ 0 h 23"/>
                <a:gd name="T16" fmla="*/ 19 w 19"/>
                <a:gd name="T17" fmla="*/ 0 h 23"/>
                <a:gd name="T18" fmla="*/ 19 w 19"/>
                <a:gd name="T19" fmla="*/ 0 h 23"/>
                <a:gd name="T20" fmla="*/ 19 w 19"/>
                <a:gd name="T21" fmla="*/ 23 h 23"/>
                <a:gd name="T22" fmla="*/ 19 w 19"/>
                <a:gd name="T23" fmla="*/ 23 h 23"/>
                <a:gd name="T24" fmla="*/ 14 w 19"/>
                <a:gd name="T25" fmla="*/ 23 h 23"/>
                <a:gd name="T26" fmla="*/ 13 w 19"/>
                <a:gd name="T27" fmla="*/ 23 h 23"/>
                <a:gd name="T28" fmla="*/ 6 w 19"/>
                <a:gd name="T29" fmla="*/ 10 h 23"/>
                <a:gd name="T30" fmla="*/ 6 w 19"/>
                <a:gd name="T31" fmla="*/ 10 h 23"/>
                <a:gd name="T32" fmla="*/ 6 w 19"/>
                <a:gd name="T33" fmla="*/ 23 h 23"/>
                <a:gd name="T34" fmla="*/ 6 w 19"/>
                <a:gd name="T35" fmla="*/ 23 h 23"/>
                <a:gd name="T36" fmla="*/ 1 w 19"/>
                <a:gd name="T37" fmla="*/ 23 h 23"/>
                <a:gd name="T38" fmla="*/ 0 w 19"/>
                <a:gd name="T39" fmla="*/ 23 h 23"/>
                <a:gd name="T40" fmla="*/ 0 w 19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4" y="0"/>
                    <a:pt x="14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5" name="Freeform 14"/>
            <p:cNvSpPr>
              <a:spLocks/>
            </p:cNvSpPr>
            <p:nvPr userDrawn="1"/>
          </p:nvSpPr>
          <p:spPr bwMode="auto">
            <a:xfrm>
              <a:off x="3921" y="4111"/>
              <a:ext cx="10" cy="4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6" name="Freeform 15"/>
            <p:cNvSpPr>
              <a:spLocks/>
            </p:cNvSpPr>
            <p:nvPr userDrawn="1"/>
          </p:nvSpPr>
          <p:spPr bwMode="auto">
            <a:xfrm>
              <a:off x="3947" y="4111"/>
              <a:ext cx="36" cy="40"/>
            </a:xfrm>
            <a:custGeom>
              <a:avLst/>
              <a:gdLst>
                <a:gd name="T0" fmla="*/ 8 w 21"/>
                <a:gd name="T1" fmla="*/ 23 h 23"/>
                <a:gd name="T2" fmla="*/ 8 w 21"/>
                <a:gd name="T3" fmla="*/ 23 h 23"/>
                <a:gd name="T4" fmla="*/ 0 w 21"/>
                <a:gd name="T5" fmla="*/ 1 h 23"/>
                <a:gd name="T6" fmla="*/ 1 w 21"/>
                <a:gd name="T7" fmla="*/ 0 h 23"/>
                <a:gd name="T8" fmla="*/ 6 w 21"/>
                <a:gd name="T9" fmla="*/ 0 h 23"/>
                <a:gd name="T10" fmla="*/ 7 w 21"/>
                <a:gd name="T11" fmla="*/ 0 h 23"/>
                <a:gd name="T12" fmla="*/ 11 w 21"/>
                <a:gd name="T13" fmla="*/ 14 h 23"/>
                <a:gd name="T14" fmla="*/ 11 w 21"/>
                <a:gd name="T15" fmla="*/ 14 h 23"/>
                <a:gd name="T16" fmla="*/ 15 w 21"/>
                <a:gd name="T17" fmla="*/ 0 h 23"/>
                <a:gd name="T18" fmla="*/ 15 w 21"/>
                <a:gd name="T19" fmla="*/ 0 h 23"/>
                <a:gd name="T20" fmla="*/ 21 w 21"/>
                <a:gd name="T21" fmla="*/ 0 h 23"/>
                <a:gd name="T22" fmla="*/ 21 w 21"/>
                <a:gd name="T23" fmla="*/ 1 h 23"/>
                <a:gd name="T24" fmla="*/ 14 w 21"/>
                <a:gd name="T25" fmla="*/ 23 h 23"/>
                <a:gd name="T26" fmla="*/ 13 w 21"/>
                <a:gd name="T27" fmla="*/ 23 h 23"/>
                <a:gd name="T28" fmla="*/ 8 w 21"/>
                <a:gd name="T29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1" h="23">
                  <a:moveTo>
                    <a:pt x="8" y="23"/>
                  </a:moveTo>
                  <a:cubicBezTo>
                    <a:pt x="8" y="23"/>
                    <a:pt x="8" y="23"/>
                    <a:pt x="8" y="23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1" y="0"/>
                    <a:pt x="21" y="0"/>
                    <a:pt x="21" y="1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7" name="Freeform 16"/>
            <p:cNvSpPr>
              <a:spLocks/>
            </p:cNvSpPr>
            <p:nvPr userDrawn="1"/>
          </p:nvSpPr>
          <p:spPr bwMode="auto">
            <a:xfrm>
              <a:off x="3998" y="4111"/>
              <a:ext cx="27" cy="4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6 w 16"/>
                <a:gd name="T5" fmla="*/ 0 h 23"/>
                <a:gd name="T6" fmla="*/ 16 w 16"/>
                <a:gd name="T7" fmla="*/ 0 h 23"/>
                <a:gd name="T8" fmla="*/ 16 w 16"/>
                <a:gd name="T9" fmla="*/ 5 h 23"/>
                <a:gd name="T10" fmla="*/ 16 w 16"/>
                <a:gd name="T11" fmla="*/ 5 h 23"/>
                <a:gd name="T12" fmla="*/ 6 w 16"/>
                <a:gd name="T13" fmla="*/ 5 h 23"/>
                <a:gd name="T14" fmla="*/ 6 w 16"/>
                <a:gd name="T15" fmla="*/ 5 h 23"/>
                <a:gd name="T16" fmla="*/ 6 w 16"/>
                <a:gd name="T17" fmla="*/ 9 h 23"/>
                <a:gd name="T18" fmla="*/ 6 w 16"/>
                <a:gd name="T19" fmla="*/ 9 h 23"/>
                <a:gd name="T20" fmla="*/ 14 w 16"/>
                <a:gd name="T21" fmla="*/ 9 h 23"/>
                <a:gd name="T22" fmla="*/ 14 w 16"/>
                <a:gd name="T23" fmla="*/ 9 h 23"/>
                <a:gd name="T24" fmla="*/ 14 w 16"/>
                <a:gd name="T25" fmla="*/ 14 h 23"/>
                <a:gd name="T26" fmla="*/ 14 w 16"/>
                <a:gd name="T27" fmla="*/ 14 h 23"/>
                <a:gd name="T28" fmla="*/ 6 w 16"/>
                <a:gd name="T29" fmla="*/ 14 h 23"/>
                <a:gd name="T30" fmla="*/ 6 w 16"/>
                <a:gd name="T31" fmla="*/ 14 h 23"/>
                <a:gd name="T32" fmla="*/ 6 w 16"/>
                <a:gd name="T33" fmla="*/ 18 h 23"/>
                <a:gd name="T34" fmla="*/ 6 w 16"/>
                <a:gd name="T35" fmla="*/ 18 h 23"/>
                <a:gd name="T36" fmla="*/ 16 w 16"/>
                <a:gd name="T37" fmla="*/ 18 h 23"/>
                <a:gd name="T38" fmla="*/ 16 w 16"/>
                <a:gd name="T39" fmla="*/ 19 h 23"/>
                <a:gd name="T40" fmla="*/ 16 w 16"/>
                <a:gd name="T41" fmla="*/ 23 h 23"/>
                <a:gd name="T42" fmla="*/ 16 w 16"/>
                <a:gd name="T43" fmla="*/ 23 h 23"/>
                <a:gd name="T44" fmla="*/ 0 w 16"/>
                <a:gd name="T45" fmla="*/ 23 h 23"/>
                <a:gd name="T46" fmla="*/ 0 w 16"/>
                <a:gd name="T47" fmla="*/ 23 h 23"/>
                <a:gd name="T48" fmla="*/ 0 w 16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9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8" name="Freeform 17"/>
            <p:cNvSpPr>
              <a:spLocks noEditPoints="1"/>
            </p:cNvSpPr>
            <p:nvPr userDrawn="1"/>
          </p:nvSpPr>
          <p:spPr bwMode="auto">
            <a:xfrm>
              <a:off x="4042" y="4111"/>
              <a:ext cx="33" cy="40"/>
            </a:xfrm>
            <a:custGeom>
              <a:avLst/>
              <a:gdLst>
                <a:gd name="T0" fmla="*/ 12 w 19"/>
                <a:gd name="T1" fmla="*/ 23 h 23"/>
                <a:gd name="T2" fmla="*/ 12 w 19"/>
                <a:gd name="T3" fmla="*/ 23 h 23"/>
                <a:gd name="T4" fmla="*/ 8 w 19"/>
                <a:gd name="T5" fmla="*/ 15 h 23"/>
                <a:gd name="T6" fmla="*/ 6 w 19"/>
                <a:gd name="T7" fmla="*/ 15 h 23"/>
                <a:gd name="T8" fmla="*/ 6 w 19"/>
                <a:gd name="T9" fmla="*/ 15 h 23"/>
                <a:gd name="T10" fmla="*/ 6 w 19"/>
                <a:gd name="T11" fmla="*/ 23 h 23"/>
                <a:gd name="T12" fmla="*/ 6 w 19"/>
                <a:gd name="T13" fmla="*/ 23 h 23"/>
                <a:gd name="T14" fmla="*/ 0 w 19"/>
                <a:gd name="T15" fmla="*/ 23 h 23"/>
                <a:gd name="T16" fmla="*/ 0 w 19"/>
                <a:gd name="T17" fmla="*/ 23 h 23"/>
                <a:gd name="T18" fmla="*/ 0 w 19"/>
                <a:gd name="T19" fmla="*/ 0 h 23"/>
                <a:gd name="T20" fmla="*/ 0 w 19"/>
                <a:gd name="T21" fmla="*/ 0 h 23"/>
                <a:gd name="T22" fmla="*/ 10 w 19"/>
                <a:gd name="T23" fmla="*/ 0 h 23"/>
                <a:gd name="T24" fmla="*/ 18 w 19"/>
                <a:gd name="T25" fmla="*/ 8 h 23"/>
                <a:gd name="T26" fmla="*/ 14 w 19"/>
                <a:gd name="T27" fmla="*/ 14 h 23"/>
                <a:gd name="T28" fmla="*/ 18 w 19"/>
                <a:gd name="T29" fmla="*/ 23 h 23"/>
                <a:gd name="T30" fmla="*/ 18 w 19"/>
                <a:gd name="T31" fmla="*/ 23 h 23"/>
                <a:gd name="T32" fmla="*/ 12 w 19"/>
                <a:gd name="T33" fmla="*/ 23 h 23"/>
                <a:gd name="T34" fmla="*/ 12 w 19"/>
                <a:gd name="T35" fmla="*/ 8 h 23"/>
                <a:gd name="T36" fmla="*/ 9 w 19"/>
                <a:gd name="T37" fmla="*/ 5 h 23"/>
                <a:gd name="T38" fmla="*/ 6 w 19"/>
                <a:gd name="T39" fmla="*/ 5 h 23"/>
                <a:gd name="T40" fmla="*/ 6 w 19"/>
                <a:gd name="T41" fmla="*/ 5 h 23"/>
                <a:gd name="T42" fmla="*/ 6 w 19"/>
                <a:gd name="T43" fmla="*/ 10 h 23"/>
                <a:gd name="T44" fmla="*/ 6 w 19"/>
                <a:gd name="T45" fmla="*/ 10 h 23"/>
                <a:gd name="T46" fmla="*/ 9 w 19"/>
                <a:gd name="T47" fmla="*/ 10 h 23"/>
                <a:gd name="T48" fmla="*/ 12 w 19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9" h="23">
                  <a:moveTo>
                    <a:pt x="12" y="23"/>
                  </a:moveTo>
                  <a:cubicBezTo>
                    <a:pt x="12" y="23"/>
                    <a:pt x="12" y="23"/>
                    <a:pt x="12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7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9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9" name="Freeform 18"/>
            <p:cNvSpPr>
              <a:spLocks/>
            </p:cNvSpPr>
            <p:nvPr userDrawn="1"/>
          </p:nvSpPr>
          <p:spPr bwMode="auto">
            <a:xfrm>
              <a:off x="4089" y="4111"/>
              <a:ext cx="32" cy="41"/>
            </a:xfrm>
            <a:custGeom>
              <a:avLst/>
              <a:gdLst>
                <a:gd name="T0" fmla="*/ 0 w 19"/>
                <a:gd name="T1" fmla="*/ 20 h 24"/>
                <a:gd name="T2" fmla="*/ 0 w 19"/>
                <a:gd name="T3" fmla="*/ 20 h 24"/>
                <a:gd name="T4" fmla="*/ 3 w 19"/>
                <a:gd name="T5" fmla="*/ 16 h 24"/>
                <a:gd name="T6" fmla="*/ 4 w 19"/>
                <a:gd name="T7" fmla="*/ 16 h 24"/>
                <a:gd name="T8" fmla="*/ 9 w 19"/>
                <a:gd name="T9" fmla="*/ 19 h 24"/>
                <a:gd name="T10" fmla="*/ 13 w 19"/>
                <a:gd name="T11" fmla="*/ 16 h 24"/>
                <a:gd name="T12" fmla="*/ 10 w 19"/>
                <a:gd name="T13" fmla="*/ 14 h 24"/>
                <a:gd name="T14" fmla="*/ 9 w 19"/>
                <a:gd name="T15" fmla="*/ 14 h 24"/>
                <a:gd name="T16" fmla="*/ 1 w 19"/>
                <a:gd name="T17" fmla="*/ 7 h 24"/>
                <a:gd name="T18" fmla="*/ 9 w 19"/>
                <a:gd name="T19" fmla="*/ 0 h 24"/>
                <a:gd name="T20" fmla="*/ 18 w 19"/>
                <a:gd name="T21" fmla="*/ 2 h 24"/>
                <a:gd name="T22" fmla="*/ 18 w 19"/>
                <a:gd name="T23" fmla="*/ 3 h 24"/>
                <a:gd name="T24" fmla="*/ 15 w 19"/>
                <a:gd name="T25" fmla="*/ 7 h 24"/>
                <a:gd name="T26" fmla="*/ 15 w 19"/>
                <a:gd name="T27" fmla="*/ 7 h 24"/>
                <a:gd name="T28" fmla="*/ 10 w 19"/>
                <a:gd name="T29" fmla="*/ 5 h 24"/>
                <a:gd name="T30" fmla="*/ 7 w 19"/>
                <a:gd name="T31" fmla="*/ 7 h 24"/>
                <a:gd name="T32" fmla="*/ 10 w 19"/>
                <a:gd name="T33" fmla="*/ 9 h 24"/>
                <a:gd name="T34" fmla="*/ 11 w 19"/>
                <a:gd name="T35" fmla="*/ 9 h 24"/>
                <a:gd name="T36" fmla="*/ 19 w 19"/>
                <a:gd name="T37" fmla="*/ 16 h 24"/>
                <a:gd name="T38" fmla="*/ 9 w 19"/>
                <a:gd name="T39" fmla="*/ 24 h 24"/>
                <a:gd name="T40" fmla="*/ 0 w 19"/>
                <a:gd name="T41" fmla="*/ 2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4">
                  <a:moveTo>
                    <a:pt x="0" y="20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3" y="16"/>
                    <a:pt x="3" y="16"/>
                    <a:pt x="3" y="16"/>
                  </a:cubicBezTo>
                  <a:cubicBezTo>
                    <a:pt x="3" y="16"/>
                    <a:pt x="3" y="16"/>
                    <a:pt x="4" y="16"/>
                  </a:cubicBezTo>
                  <a:cubicBezTo>
                    <a:pt x="5" y="17"/>
                    <a:pt x="7" y="19"/>
                    <a:pt x="9" y="19"/>
                  </a:cubicBezTo>
                  <a:cubicBezTo>
                    <a:pt x="12" y="19"/>
                    <a:pt x="13" y="18"/>
                    <a:pt x="13" y="16"/>
                  </a:cubicBezTo>
                  <a:cubicBezTo>
                    <a:pt x="13" y="15"/>
                    <a:pt x="12" y="15"/>
                    <a:pt x="10" y="14"/>
                  </a:cubicBezTo>
                  <a:cubicBezTo>
                    <a:pt x="9" y="14"/>
                    <a:pt x="9" y="14"/>
                    <a:pt x="9" y="14"/>
                  </a:cubicBezTo>
                  <a:cubicBezTo>
                    <a:pt x="4" y="14"/>
                    <a:pt x="1" y="11"/>
                    <a:pt x="1" y="7"/>
                  </a:cubicBezTo>
                  <a:cubicBezTo>
                    <a:pt x="1" y="3"/>
                    <a:pt x="4" y="0"/>
                    <a:pt x="9" y="0"/>
                  </a:cubicBezTo>
                  <a:cubicBezTo>
                    <a:pt x="13" y="0"/>
                    <a:pt x="16" y="1"/>
                    <a:pt x="18" y="2"/>
                  </a:cubicBezTo>
                  <a:cubicBezTo>
                    <a:pt x="18" y="2"/>
                    <a:pt x="18" y="3"/>
                    <a:pt x="18" y="3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3" y="6"/>
                    <a:pt x="11" y="5"/>
                    <a:pt x="10" y="5"/>
                  </a:cubicBezTo>
                  <a:cubicBezTo>
                    <a:pt x="8" y="5"/>
                    <a:pt x="7" y="6"/>
                    <a:pt x="7" y="7"/>
                  </a:cubicBezTo>
                  <a:cubicBezTo>
                    <a:pt x="7" y="8"/>
                    <a:pt x="8" y="8"/>
                    <a:pt x="10" y="9"/>
                  </a:cubicBezTo>
                  <a:cubicBezTo>
                    <a:pt x="11" y="9"/>
                    <a:pt x="11" y="9"/>
                    <a:pt x="11" y="9"/>
                  </a:cubicBezTo>
                  <a:cubicBezTo>
                    <a:pt x="16" y="10"/>
                    <a:pt x="19" y="12"/>
                    <a:pt x="19" y="16"/>
                  </a:cubicBezTo>
                  <a:cubicBezTo>
                    <a:pt x="19" y="21"/>
                    <a:pt x="16" y="24"/>
                    <a:pt x="9" y="24"/>
                  </a:cubicBezTo>
                  <a:cubicBezTo>
                    <a:pt x="6" y="24"/>
                    <a:pt x="2" y="22"/>
                    <a:pt x="0" y="20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0" name="Freeform 19"/>
            <p:cNvSpPr>
              <a:spLocks/>
            </p:cNvSpPr>
            <p:nvPr userDrawn="1"/>
          </p:nvSpPr>
          <p:spPr bwMode="auto">
            <a:xfrm>
              <a:off x="4136" y="4111"/>
              <a:ext cx="11" cy="4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1" name="Freeform 20"/>
            <p:cNvSpPr>
              <a:spLocks/>
            </p:cNvSpPr>
            <p:nvPr userDrawn="1"/>
          </p:nvSpPr>
          <p:spPr bwMode="auto">
            <a:xfrm>
              <a:off x="4164" y="4111"/>
              <a:ext cx="31" cy="40"/>
            </a:xfrm>
            <a:custGeom>
              <a:avLst/>
              <a:gdLst>
                <a:gd name="T0" fmla="*/ 6 w 18"/>
                <a:gd name="T1" fmla="*/ 23 h 23"/>
                <a:gd name="T2" fmla="*/ 6 w 18"/>
                <a:gd name="T3" fmla="*/ 23 h 23"/>
                <a:gd name="T4" fmla="*/ 6 w 18"/>
                <a:gd name="T5" fmla="*/ 23 h 23"/>
                <a:gd name="T6" fmla="*/ 6 w 18"/>
                <a:gd name="T7" fmla="*/ 23 h 23"/>
                <a:gd name="T8" fmla="*/ 6 w 18"/>
                <a:gd name="T9" fmla="*/ 23 h 23"/>
                <a:gd name="T10" fmla="*/ 6 w 18"/>
                <a:gd name="T11" fmla="*/ 6 h 23"/>
                <a:gd name="T12" fmla="*/ 6 w 18"/>
                <a:gd name="T13" fmla="*/ 5 h 23"/>
                <a:gd name="T14" fmla="*/ 6 w 18"/>
                <a:gd name="T15" fmla="*/ 5 h 23"/>
                <a:gd name="T16" fmla="*/ 0 w 18"/>
                <a:gd name="T17" fmla="*/ 5 h 23"/>
                <a:gd name="T18" fmla="*/ 0 w 18"/>
                <a:gd name="T19" fmla="*/ 5 h 23"/>
                <a:gd name="T20" fmla="*/ 0 w 18"/>
                <a:gd name="T21" fmla="*/ 5 h 23"/>
                <a:gd name="T22" fmla="*/ 0 w 18"/>
                <a:gd name="T23" fmla="*/ 5 h 23"/>
                <a:gd name="T24" fmla="*/ 0 w 18"/>
                <a:gd name="T25" fmla="*/ 5 h 23"/>
                <a:gd name="T26" fmla="*/ 0 w 18"/>
                <a:gd name="T27" fmla="*/ 5 h 23"/>
                <a:gd name="T28" fmla="*/ 0 w 18"/>
                <a:gd name="T29" fmla="*/ 0 h 23"/>
                <a:gd name="T30" fmla="*/ 0 w 18"/>
                <a:gd name="T31" fmla="*/ 0 h 23"/>
                <a:gd name="T32" fmla="*/ 0 w 18"/>
                <a:gd name="T33" fmla="*/ 0 h 23"/>
                <a:gd name="T34" fmla="*/ 18 w 18"/>
                <a:gd name="T35" fmla="*/ 0 h 23"/>
                <a:gd name="T36" fmla="*/ 18 w 18"/>
                <a:gd name="T37" fmla="*/ 0 h 23"/>
                <a:gd name="T38" fmla="*/ 18 w 18"/>
                <a:gd name="T39" fmla="*/ 0 h 23"/>
                <a:gd name="T40" fmla="*/ 18 w 18"/>
                <a:gd name="T41" fmla="*/ 0 h 23"/>
                <a:gd name="T42" fmla="*/ 18 w 18"/>
                <a:gd name="T43" fmla="*/ 5 h 23"/>
                <a:gd name="T44" fmla="*/ 18 w 18"/>
                <a:gd name="T45" fmla="*/ 5 h 23"/>
                <a:gd name="T46" fmla="*/ 18 w 18"/>
                <a:gd name="T47" fmla="*/ 5 h 23"/>
                <a:gd name="T48" fmla="*/ 18 w 18"/>
                <a:gd name="T49" fmla="*/ 5 h 23"/>
                <a:gd name="T50" fmla="*/ 12 w 18"/>
                <a:gd name="T51" fmla="*/ 5 h 23"/>
                <a:gd name="T52" fmla="*/ 12 w 18"/>
                <a:gd name="T53" fmla="*/ 5 h 23"/>
                <a:gd name="T54" fmla="*/ 12 w 18"/>
                <a:gd name="T55" fmla="*/ 6 h 23"/>
                <a:gd name="T56" fmla="*/ 12 w 18"/>
                <a:gd name="T57" fmla="*/ 6 h 23"/>
                <a:gd name="T58" fmla="*/ 12 w 18"/>
                <a:gd name="T59" fmla="*/ 23 h 23"/>
                <a:gd name="T60" fmla="*/ 12 w 18"/>
                <a:gd name="T61" fmla="*/ 23 h 23"/>
                <a:gd name="T62" fmla="*/ 12 w 18"/>
                <a:gd name="T63" fmla="*/ 23 h 23"/>
                <a:gd name="T64" fmla="*/ 11 w 18"/>
                <a:gd name="T65" fmla="*/ 23 h 23"/>
                <a:gd name="T66" fmla="*/ 6 w 18"/>
                <a:gd name="T67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8" h="23">
                  <a:moveTo>
                    <a:pt x="6" y="23"/>
                  </a:move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6"/>
                    <a:pt x="6" y="6"/>
                    <a:pt x="6" y="6"/>
                  </a:cubicBezTo>
                  <a:cubicBezTo>
                    <a:pt x="6" y="6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6"/>
                    <a:pt x="12" y="6"/>
                  </a:cubicBezTo>
                  <a:cubicBezTo>
                    <a:pt x="12" y="6"/>
                    <a:pt x="12" y="6"/>
                    <a:pt x="12" y="6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1" y="23"/>
                    <a:pt x="11" y="23"/>
                  </a:cubicBezTo>
                  <a:lnTo>
                    <a:pt x="6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2" name="Freeform 21"/>
            <p:cNvSpPr>
              <a:spLocks/>
            </p:cNvSpPr>
            <p:nvPr userDrawn="1"/>
          </p:nvSpPr>
          <p:spPr bwMode="auto">
            <a:xfrm>
              <a:off x="4206" y="4111"/>
              <a:ext cx="35" cy="40"/>
            </a:xfrm>
            <a:custGeom>
              <a:avLst/>
              <a:gdLst>
                <a:gd name="T0" fmla="*/ 8 w 20"/>
                <a:gd name="T1" fmla="*/ 23 h 23"/>
                <a:gd name="T2" fmla="*/ 7 w 20"/>
                <a:gd name="T3" fmla="*/ 23 h 23"/>
                <a:gd name="T4" fmla="*/ 7 w 20"/>
                <a:gd name="T5" fmla="*/ 14 h 23"/>
                <a:gd name="T6" fmla="*/ 0 w 20"/>
                <a:gd name="T7" fmla="*/ 1 h 23"/>
                <a:gd name="T8" fmla="*/ 1 w 20"/>
                <a:gd name="T9" fmla="*/ 0 h 23"/>
                <a:gd name="T10" fmla="*/ 6 w 20"/>
                <a:gd name="T11" fmla="*/ 0 h 23"/>
                <a:gd name="T12" fmla="*/ 7 w 20"/>
                <a:gd name="T13" fmla="*/ 0 h 23"/>
                <a:gd name="T14" fmla="*/ 10 w 20"/>
                <a:gd name="T15" fmla="*/ 8 h 23"/>
                <a:gd name="T16" fmla="*/ 11 w 20"/>
                <a:gd name="T17" fmla="*/ 8 h 23"/>
                <a:gd name="T18" fmla="*/ 14 w 20"/>
                <a:gd name="T19" fmla="*/ 0 h 23"/>
                <a:gd name="T20" fmla="*/ 15 w 20"/>
                <a:gd name="T21" fmla="*/ 0 h 23"/>
                <a:gd name="T22" fmla="*/ 20 w 20"/>
                <a:gd name="T23" fmla="*/ 0 h 23"/>
                <a:gd name="T24" fmla="*/ 20 w 20"/>
                <a:gd name="T25" fmla="*/ 1 h 23"/>
                <a:gd name="T26" fmla="*/ 13 w 20"/>
                <a:gd name="T27" fmla="*/ 14 h 23"/>
                <a:gd name="T28" fmla="*/ 13 w 20"/>
                <a:gd name="T29" fmla="*/ 23 h 23"/>
                <a:gd name="T30" fmla="*/ 13 w 20"/>
                <a:gd name="T31" fmla="*/ 23 h 23"/>
                <a:gd name="T32" fmla="*/ 8 w 20"/>
                <a:gd name="T33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0" h="23">
                  <a:moveTo>
                    <a:pt x="8" y="23"/>
                  </a:moveTo>
                  <a:cubicBezTo>
                    <a:pt x="8" y="23"/>
                    <a:pt x="7" y="23"/>
                    <a:pt x="7" y="23"/>
                  </a:cubicBezTo>
                  <a:cubicBezTo>
                    <a:pt x="7" y="14"/>
                    <a:pt x="7" y="14"/>
                    <a:pt x="7" y="14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7" y="0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1" y="8"/>
                    <a:pt x="11" y="8"/>
                    <a:pt x="11" y="8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0"/>
                    <a:pt x="20" y="0"/>
                    <a:pt x="20" y="1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3"/>
                    <a:pt x="13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3" name="Freeform 22"/>
            <p:cNvSpPr>
              <a:spLocks noEditPoints="1"/>
            </p:cNvSpPr>
            <p:nvPr userDrawn="1"/>
          </p:nvSpPr>
          <p:spPr bwMode="auto">
            <a:xfrm>
              <a:off x="3692" y="4194"/>
              <a:ext cx="26" cy="39"/>
            </a:xfrm>
            <a:custGeom>
              <a:avLst/>
              <a:gdLst>
                <a:gd name="T0" fmla="*/ 0 w 15"/>
                <a:gd name="T1" fmla="*/ 0 h 23"/>
                <a:gd name="T2" fmla="*/ 0 w 15"/>
                <a:gd name="T3" fmla="*/ 0 h 23"/>
                <a:gd name="T4" fmla="*/ 7 w 15"/>
                <a:gd name="T5" fmla="*/ 0 h 23"/>
                <a:gd name="T6" fmla="*/ 15 w 15"/>
                <a:gd name="T7" fmla="*/ 5 h 23"/>
                <a:gd name="T8" fmla="*/ 15 w 15"/>
                <a:gd name="T9" fmla="*/ 12 h 23"/>
                <a:gd name="T10" fmla="*/ 15 w 15"/>
                <a:gd name="T11" fmla="*/ 19 h 23"/>
                <a:gd name="T12" fmla="*/ 7 w 15"/>
                <a:gd name="T13" fmla="*/ 23 h 23"/>
                <a:gd name="T14" fmla="*/ 0 w 15"/>
                <a:gd name="T15" fmla="*/ 23 h 23"/>
                <a:gd name="T16" fmla="*/ 0 w 15"/>
                <a:gd name="T17" fmla="*/ 23 h 23"/>
                <a:gd name="T18" fmla="*/ 0 w 15"/>
                <a:gd name="T19" fmla="*/ 0 h 23"/>
                <a:gd name="T20" fmla="*/ 2 w 15"/>
                <a:gd name="T21" fmla="*/ 21 h 23"/>
                <a:gd name="T22" fmla="*/ 7 w 15"/>
                <a:gd name="T23" fmla="*/ 21 h 23"/>
                <a:gd name="T24" fmla="*/ 13 w 15"/>
                <a:gd name="T25" fmla="*/ 18 h 23"/>
                <a:gd name="T26" fmla="*/ 14 w 15"/>
                <a:gd name="T27" fmla="*/ 12 h 23"/>
                <a:gd name="T28" fmla="*/ 13 w 15"/>
                <a:gd name="T29" fmla="*/ 5 h 23"/>
                <a:gd name="T30" fmla="*/ 7 w 15"/>
                <a:gd name="T31" fmla="*/ 2 h 23"/>
                <a:gd name="T32" fmla="*/ 2 w 15"/>
                <a:gd name="T33" fmla="*/ 2 h 23"/>
                <a:gd name="T34" fmla="*/ 2 w 15"/>
                <a:gd name="T35" fmla="*/ 2 h 23"/>
                <a:gd name="T36" fmla="*/ 2 w 15"/>
                <a:gd name="T37" fmla="*/ 21 h 23"/>
                <a:gd name="T38" fmla="*/ 2 w 15"/>
                <a:gd name="T39" fmla="*/ 2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5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0"/>
                    <a:pt x="14" y="2"/>
                    <a:pt x="15" y="5"/>
                  </a:cubicBezTo>
                  <a:cubicBezTo>
                    <a:pt x="15" y="6"/>
                    <a:pt x="15" y="8"/>
                    <a:pt x="15" y="12"/>
                  </a:cubicBezTo>
                  <a:cubicBezTo>
                    <a:pt x="15" y="16"/>
                    <a:pt x="15" y="17"/>
                    <a:pt x="15" y="19"/>
                  </a:cubicBezTo>
                  <a:cubicBezTo>
                    <a:pt x="14" y="22"/>
                    <a:pt x="11" y="23"/>
                    <a:pt x="7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2" y="21"/>
                  </a:moveTo>
                  <a:cubicBezTo>
                    <a:pt x="7" y="21"/>
                    <a:pt x="7" y="21"/>
                    <a:pt x="7" y="21"/>
                  </a:cubicBezTo>
                  <a:cubicBezTo>
                    <a:pt x="10" y="21"/>
                    <a:pt x="12" y="20"/>
                    <a:pt x="13" y="18"/>
                  </a:cubicBezTo>
                  <a:cubicBezTo>
                    <a:pt x="13" y="17"/>
                    <a:pt x="14" y="16"/>
                    <a:pt x="14" y="12"/>
                  </a:cubicBezTo>
                  <a:cubicBezTo>
                    <a:pt x="14" y="8"/>
                    <a:pt x="13" y="7"/>
                    <a:pt x="13" y="5"/>
                  </a:cubicBezTo>
                  <a:cubicBezTo>
                    <a:pt x="12" y="3"/>
                    <a:pt x="10" y="2"/>
                    <a:pt x="7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4" name="Freeform 23"/>
            <p:cNvSpPr>
              <a:spLocks/>
            </p:cNvSpPr>
            <p:nvPr userDrawn="1"/>
          </p:nvSpPr>
          <p:spPr bwMode="auto">
            <a:xfrm>
              <a:off x="3740" y="4194"/>
              <a:ext cx="24" cy="39"/>
            </a:xfrm>
            <a:custGeom>
              <a:avLst/>
              <a:gdLst>
                <a:gd name="T0" fmla="*/ 0 w 14"/>
                <a:gd name="T1" fmla="*/ 0 h 23"/>
                <a:gd name="T2" fmla="*/ 0 w 14"/>
                <a:gd name="T3" fmla="*/ 0 h 23"/>
                <a:gd name="T4" fmla="*/ 13 w 14"/>
                <a:gd name="T5" fmla="*/ 0 h 23"/>
                <a:gd name="T6" fmla="*/ 14 w 14"/>
                <a:gd name="T7" fmla="*/ 0 h 23"/>
                <a:gd name="T8" fmla="*/ 14 w 14"/>
                <a:gd name="T9" fmla="*/ 2 h 23"/>
                <a:gd name="T10" fmla="*/ 13 w 14"/>
                <a:gd name="T11" fmla="*/ 2 h 23"/>
                <a:gd name="T12" fmla="*/ 2 w 14"/>
                <a:gd name="T13" fmla="*/ 2 h 23"/>
                <a:gd name="T14" fmla="*/ 2 w 14"/>
                <a:gd name="T15" fmla="*/ 2 h 23"/>
                <a:gd name="T16" fmla="*/ 2 w 14"/>
                <a:gd name="T17" fmla="*/ 10 h 23"/>
                <a:gd name="T18" fmla="*/ 2 w 14"/>
                <a:gd name="T19" fmla="*/ 11 h 23"/>
                <a:gd name="T20" fmla="*/ 12 w 14"/>
                <a:gd name="T21" fmla="*/ 11 h 23"/>
                <a:gd name="T22" fmla="*/ 12 w 14"/>
                <a:gd name="T23" fmla="*/ 11 h 23"/>
                <a:gd name="T24" fmla="*/ 12 w 14"/>
                <a:gd name="T25" fmla="*/ 12 h 23"/>
                <a:gd name="T26" fmla="*/ 12 w 14"/>
                <a:gd name="T27" fmla="*/ 12 h 23"/>
                <a:gd name="T28" fmla="*/ 2 w 14"/>
                <a:gd name="T29" fmla="*/ 12 h 23"/>
                <a:gd name="T30" fmla="*/ 2 w 14"/>
                <a:gd name="T31" fmla="*/ 13 h 23"/>
                <a:gd name="T32" fmla="*/ 2 w 14"/>
                <a:gd name="T33" fmla="*/ 21 h 23"/>
                <a:gd name="T34" fmla="*/ 2 w 14"/>
                <a:gd name="T35" fmla="*/ 21 h 23"/>
                <a:gd name="T36" fmla="*/ 13 w 14"/>
                <a:gd name="T37" fmla="*/ 21 h 23"/>
                <a:gd name="T38" fmla="*/ 14 w 14"/>
                <a:gd name="T39" fmla="*/ 22 h 23"/>
                <a:gd name="T40" fmla="*/ 14 w 14"/>
                <a:gd name="T41" fmla="*/ 23 h 23"/>
                <a:gd name="T42" fmla="*/ 13 w 14"/>
                <a:gd name="T43" fmla="*/ 23 h 23"/>
                <a:gd name="T44" fmla="*/ 0 w 14"/>
                <a:gd name="T45" fmla="*/ 23 h 23"/>
                <a:gd name="T46" fmla="*/ 0 w 14"/>
                <a:gd name="T47" fmla="*/ 23 h 23"/>
                <a:gd name="T48" fmla="*/ 0 w 14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4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2"/>
                    <a:pt x="14" y="2"/>
                    <a:pt x="14" y="2"/>
                  </a:cubicBezTo>
                  <a:cubicBezTo>
                    <a:pt x="14" y="2"/>
                    <a:pt x="14" y="2"/>
                    <a:pt x="13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0"/>
                    <a:pt x="2" y="10"/>
                    <a:pt x="2" y="10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2"/>
                    <a:pt x="2" y="13"/>
                    <a:pt x="2" y="13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13" y="21"/>
                    <a:pt x="13" y="21"/>
                    <a:pt x="13" y="21"/>
                  </a:cubicBezTo>
                  <a:cubicBezTo>
                    <a:pt x="14" y="21"/>
                    <a:pt x="14" y="22"/>
                    <a:pt x="14" y="22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5" name="Freeform 24"/>
            <p:cNvSpPr>
              <a:spLocks/>
            </p:cNvSpPr>
            <p:nvPr userDrawn="1"/>
          </p:nvSpPr>
          <p:spPr bwMode="auto">
            <a:xfrm>
              <a:off x="3783" y="4194"/>
              <a:ext cx="27" cy="39"/>
            </a:xfrm>
            <a:custGeom>
              <a:avLst/>
              <a:gdLst>
                <a:gd name="T0" fmla="*/ 0 w 16"/>
                <a:gd name="T1" fmla="*/ 0 h 23"/>
                <a:gd name="T2" fmla="*/ 1 w 16"/>
                <a:gd name="T3" fmla="*/ 0 h 23"/>
                <a:gd name="T4" fmla="*/ 2 w 16"/>
                <a:gd name="T5" fmla="*/ 0 h 23"/>
                <a:gd name="T6" fmla="*/ 3 w 16"/>
                <a:gd name="T7" fmla="*/ 0 h 23"/>
                <a:gd name="T8" fmla="*/ 14 w 16"/>
                <a:gd name="T9" fmla="*/ 20 h 23"/>
                <a:gd name="T10" fmla="*/ 14 w 16"/>
                <a:gd name="T11" fmla="*/ 20 h 23"/>
                <a:gd name="T12" fmla="*/ 14 w 16"/>
                <a:gd name="T13" fmla="*/ 0 h 23"/>
                <a:gd name="T14" fmla="*/ 15 w 16"/>
                <a:gd name="T15" fmla="*/ 0 h 23"/>
                <a:gd name="T16" fmla="*/ 16 w 16"/>
                <a:gd name="T17" fmla="*/ 0 h 23"/>
                <a:gd name="T18" fmla="*/ 16 w 16"/>
                <a:gd name="T19" fmla="*/ 0 h 23"/>
                <a:gd name="T20" fmla="*/ 16 w 16"/>
                <a:gd name="T21" fmla="*/ 23 h 23"/>
                <a:gd name="T22" fmla="*/ 16 w 16"/>
                <a:gd name="T23" fmla="*/ 23 h 23"/>
                <a:gd name="T24" fmla="*/ 15 w 16"/>
                <a:gd name="T25" fmla="*/ 23 h 23"/>
                <a:gd name="T26" fmla="*/ 14 w 16"/>
                <a:gd name="T27" fmla="*/ 23 h 23"/>
                <a:gd name="T28" fmla="*/ 3 w 16"/>
                <a:gd name="T29" fmla="*/ 4 h 23"/>
                <a:gd name="T30" fmla="*/ 2 w 16"/>
                <a:gd name="T31" fmla="*/ 4 h 23"/>
                <a:gd name="T32" fmla="*/ 2 w 16"/>
                <a:gd name="T33" fmla="*/ 23 h 23"/>
                <a:gd name="T34" fmla="*/ 2 w 16"/>
                <a:gd name="T35" fmla="*/ 23 h 23"/>
                <a:gd name="T36" fmla="*/ 1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3" y="0"/>
                    <a:pt x="3" y="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5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6" name="Freeform 25"/>
            <p:cNvSpPr>
              <a:spLocks/>
            </p:cNvSpPr>
            <p:nvPr userDrawn="1"/>
          </p:nvSpPr>
          <p:spPr bwMode="auto">
            <a:xfrm>
              <a:off x="3832" y="4194"/>
              <a:ext cx="35" cy="39"/>
            </a:xfrm>
            <a:custGeom>
              <a:avLst/>
              <a:gdLst>
                <a:gd name="T0" fmla="*/ 0 w 20"/>
                <a:gd name="T1" fmla="*/ 0 h 23"/>
                <a:gd name="T2" fmla="*/ 1 w 20"/>
                <a:gd name="T3" fmla="*/ 0 h 23"/>
                <a:gd name="T4" fmla="*/ 2 w 20"/>
                <a:gd name="T5" fmla="*/ 0 h 23"/>
                <a:gd name="T6" fmla="*/ 3 w 20"/>
                <a:gd name="T7" fmla="*/ 0 h 23"/>
                <a:gd name="T8" fmla="*/ 10 w 20"/>
                <a:gd name="T9" fmla="*/ 17 h 23"/>
                <a:gd name="T10" fmla="*/ 10 w 20"/>
                <a:gd name="T11" fmla="*/ 17 h 23"/>
                <a:gd name="T12" fmla="*/ 18 w 20"/>
                <a:gd name="T13" fmla="*/ 0 h 23"/>
                <a:gd name="T14" fmla="*/ 18 w 20"/>
                <a:gd name="T15" fmla="*/ 0 h 23"/>
                <a:gd name="T16" fmla="*/ 19 w 20"/>
                <a:gd name="T17" fmla="*/ 0 h 23"/>
                <a:gd name="T18" fmla="*/ 20 w 20"/>
                <a:gd name="T19" fmla="*/ 0 h 23"/>
                <a:gd name="T20" fmla="*/ 20 w 20"/>
                <a:gd name="T21" fmla="*/ 23 h 23"/>
                <a:gd name="T22" fmla="*/ 19 w 20"/>
                <a:gd name="T23" fmla="*/ 23 h 23"/>
                <a:gd name="T24" fmla="*/ 18 w 20"/>
                <a:gd name="T25" fmla="*/ 23 h 23"/>
                <a:gd name="T26" fmla="*/ 18 w 20"/>
                <a:gd name="T27" fmla="*/ 23 h 23"/>
                <a:gd name="T28" fmla="*/ 18 w 20"/>
                <a:gd name="T29" fmla="*/ 5 h 23"/>
                <a:gd name="T30" fmla="*/ 18 w 20"/>
                <a:gd name="T31" fmla="*/ 5 h 23"/>
                <a:gd name="T32" fmla="*/ 11 w 20"/>
                <a:gd name="T33" fmla="*/ 20 h 23"/>
                <a:gd name="T34" fmla="*/ 10 w 20"/>
                <a:gd name="T35" fmla="*/ 20 h 23"/>
                <a:gd name="T36" fmla="*/ 10 w 20"/>
                <a:gd name="T37" fmla="*/ 20 h 23"/>
                <a:gd name="T38" fmla="*/ 9 w 20"/>
                <a:gd name="T39" fmla="*/ 20 h 23"/>
                <a:gd name="T40" fmla="*/ 2 w 20"/>
                <a:gd name="T41" fmla="*/ 5 h 23"/>
                <a:gd name="T42" fmla="*/ 2 w 20"/>
                <a:gd name="T43" fmla="*/ 5 h 23"/>
                <a:gd name="T44" fmla="*/ 2 w 20"/>
                <a:gd name="T45" fmla="*/ 23 h 23"/>
                <a:gd name="T46" fmla="*/ 2 w 20"/>
                <a:gd name="T47" fmla="*/ 23 h 23"/>
                <a:gd name="T48" fmla="*/ 1 w 20"/>
                <a:gd name="T49" fmla="*/ 23 h 23"/>
                <a:gd name="T50" fmla="*/ 0 w 20"/>
                <a:gd name="T51" fmla="*/ 23 h 23"/>
                <a:gd name="T52" fmla="*/ 0 w 20"/>
                <a:gd name="T53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0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2" y="0"/>
                    <a:pt x="3" y="0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23"/>
                    <a:pt x="20" y="23"/>
                    <a:pt x="20" y="23"/>
                  </a:cubicBezTo>
                  <a:cubicBezTo>
                    <a:pt x="20" y="23"/>
                    <a:pt x="20" y="23"/>
                    <a:pt x="19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1" y="20"/>
                    <a:pt x="11" y="20"/>
                    <a:pt x="11" y="20"/>
                  </a:cubicBezTo>
                  <a:cubicBezTo>
                    <a:pt x="11" y="20"/>
                    <a:pt x="11" y="20"/>
                    <a:pt x="10" y="20"/>
                  </a:cubicBezTo>
                  <a:cubicBezTo>
                    <a:pt x="10" y="20"/>
                    <a:pt x="10" y="20"/>
                    <a:pt x="10" y="20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7" name="Freeform 26"/>
            <p:cNvSpPr>
              <a:spLocks noEditPoints="1"/>
            </p:cNvSpPr>
            <p:nvPr userDrawn="1"/>
          </p:nvSpPr>
          <p:spPr bwMode="auto">
            <a:xfrm>
              <a:off x="3885" y="4194"/>
              <a:ext cx="31" cy="39"/>
            </a:xfrm>
            <a:custGeom>
              <a:avLst/>
              <a:gdLst>
                <a:gd name="T0" fmla="*/ 8 w 18"/>
                <a:gd name="T1" fmla="*/ 0 h 23"/>
                <a:gd name="T2" fmla="*/ 8 w 18"/>
                <a:gd name="T3" fmla="*/ 0 h 23"/>
                <a:gd name="T4" fmla="*/ 9 w 18"/>
                <a:gd name="T5" fmla="*/ 0 h 23"/>
                <a:gd name="T6" fmla="*/ 10 w 18"/>
                <a:gd name="T7" fmla="*/ 0 h 23"/>
                <a:gd name="T8" fmla="*/ 18 w 18"/>
                <a:gd name="T9" fmla="*/ 23 h 23"/>
                <a:gd name="T10" fmla="*/ 18 w 18"/>
                <a:gd name="T11" fmla="*/ 23 h 23"/>
                <a:gd name="T12" fmla="*/ 16 w 18"/>
                <a:gd name="T13" fmla="*/ 23 h 23"/>
                <a:gd name="T14" fmla="*/ 16 w 18"/>
                <a:gd name="T15" fmla="*/ 23 h 23"/>
                <a:gd name="T16" fmla="*/ 14 w 18"/>
                <a:gd name="T17" fmla="*/ 17 h 23"/>
                <a:gd name="T18" fmla="*/ 4 w 18"/>
                <a:gd name="T19" fmla="*/ 17 h 23"/>
                <a:gd name="T20" fmla="*/ 2 w 18"/>
                <a:gd name="T21" fmla="*/ 23 h 23"/>
                <a:gd name="T22" fmla="*/ 1 w 18"/>
                <a:gd name="T23" fmla="*/ 23 h 23"/>
                <a:gd name="T24" fmla="*/ 0 w 18"/>
                <a:gd name="T25" fmla="*/ 23 h 23"/>
                <a:gd name="T26" fmla="*/ 0 w 18"/>
                <a:gd name="T27" fmla="*/ 23 h 23"/>
                <a:gd name="T28" fmla="*/ 8 w 18"/>
                <a:gd name="T29" fmla="*/ 0 h 23"/>
                <a:gd name="T30" fmla="*/ 13 w 18"/>
                <a:gd name="T31" fmla="*/ 15 h 23"/>
                <a:gd name="T32" fmla="*/ 9 w 18"/>
                <a:gd name="T33" fmla="*/ 3 h 23"/>
                <a:gd name="T34" fmla="*/ 9 w 18"/>
                <a:gd name="T35" fmla="*/ 3 h 23"/>
                <a:gd name="T36" fmla="*/ 4 w 18"/>
                <a:gd name="T37" fmla="*/ 15 h 23"/>
                <a:gd name="T38" fmla="*/ 13 w 18"/>
                <a:gd name="T39" fmla="*/ 15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8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4" y="17"/>
                    <a:pt x="14" y="17"/>
                    <a:pt x="14" y="17"/>
                  </a:cubicBezTo>
                  <a:cubicBezTo>
                    <a:pt x="4" y="17"/>
                    <a:pt x="4" y="17"/>
                    <a:pt x="4" y="17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5"/>
                  </a:moveTo>
                  <a:cubicBezTo>
                    <a:pt x="9" y="3"/>
                    <a:pt x="9" y="3"/>
                    <a:pt x="9" y="3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4" y="15"/>
                    <a:pt x="4" y="15"/>
                    <a:pt x="4" y="15"/>
                  </a:cubicBezTo>
                  <a:lnTo>
                    <a:pt x="13" y="15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8" name="Freeform 27"/>
            <p:cNvSpPr>
              <a:spLocks noEditPoints="1"/>
            </p:cNvSpPr>
            <p:nvPr userDrawn="1"/>
          </p:nvSpPr>
          <p:spPr bwMode="auto">
            <a:xfrm>
              <a:off x="3935" y="4194"/>
              <a:ext cx="27" cy="39"/>
            </a:xfrm>
            <a:custGeom>
              <a:avLst/>
              <a:gdLst>
                <a:gd name="T0" fmla="*/ 14 w 16"/>
                <a:gd name="T1" fmla="*/ 23 h 23"/>
                <a:gd name="T2" fmla="*/ 13 w 16"/>
                <a:gd name="T3" fmla="*/ 23 h 23"/>
                <a:gd name="T4" fmla="*/ 8 w 16"/>
                <a:gd name="T5" fmla="*/ 13 h 23"/>
                <a:gd name="T6" fmla="*/ 8 w 16"/>
                <a:gd name="T7" fmla="*/ 13 h 23"/>
                <a:gd name="T8" fmla="*/ 2 w 16"/>
                <a:gd name="T9" fmla="*/ 13 h 23"/>
                <a:gd name="T10" fmla="*/ 2 w 16"/>
                <a:gd name="T11" fmla="*/ 13 h 23"/>
                <a:gd name="T12" fmla="*/ 2 w 16"/>
                <a:gd name="T13" fmla="*/ 23 h 23"/>
                <a:gd name="T14" fmla="*/ 2 w 16"/>
                <a:gd name="T15" fmla="*/ 23 h 23"/>
                <a:gd name="T16" fmla="*/ 0 w 16"/>
                <a:gd name="T17" fmla="*/ 23 h 23"/>
                <a:gd name="T18" fmla="*/ 0 w 16"/>
                <a:gd name="T19" fmla="*/ 23 h 23"/>
                <a:gd name="T20" fmla="*/ 0 w 16"/>
                <a:gd name="T21" fmla="*/ 0 h 23"/>
                <a:gd name="T22" fmla="*/ 0 w 16"/>
                <a:gd name="T23" fmla="*/ 0 h 23"/>
                <a:gd name="T24" fmla="*/ 8 w 16"/>
                <a:gd name="T25" fmla="*/ 0 h 23"/>
                <a:gd name="T26" fmla="*/ 15 w 16"/>
                <a:gd name="T27" fmla="*/ 7 h 23"/>
                <a:gd name="T28" fmla="*/ 10 w 16"/>
                <a:gd name="T29" fmla="*/ 13 h 23"/>
                <a:gd name="T30" fmla="*/ 15 w 16"/>
                <a:gd name="T31" fmla="*/ 23 h 23"/>
                <a:gd name="T32" fmla="*/ 15 w 16"/>
                <a:gd name="T33" fmla="*/ 23 h 23"/>
                <a:gd name="T34" fmla="*/ 14 w 16"/>
                <a:gd name="T35" fmla="*/ 23 h 23"/>
                <a:gd name="T36" fmla="*/ 13 w 16"/>
                <a:gd name="T37" fmla="*/ 7 h 23"/>
                <a:gd name="T38" fmla="*/ 8 w 16"/>
                <a:gd name="T39" fmla="*/ 2 h 23"/>
                <a:gd name="T40" fmla="*/ 2 w 16"/>
                <a:gd name="T41" fmla="*/ 2 h 23"/>
                <a:gd name="T42" fmla="*/ 2 w 16"/>
                <a:gd name="T43" fmla="*/ 2 h 23"/>
                <a:gd name="T44" fmla="*/ 2 w 16"/>
                <a:gd name="T45" fmla="*/ 11 h 23"/>
                <a:gd name="T46" fmla="*/ 2 w 16"/>
                <a:gd name="T47" fmla="*/ 11 h 23"/>
                <a:gd name="T48" fmla="*/ 8 w 16"/>
                <a:gd name="T49" fmla="*/ 11 h 23"/>
                <a:gd name="T50" fmla="*/ 13 w 16"/>
                <a:gd name="T51" fmla="*/ 7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6" h="23">
                  <a:moveTo>
                    <a:pt x="14" y="23"/>
                  </a:moveTo>
                  <a:cubicBezTo>
                    <a:pt x="13" y="23"/>
                    <a:pt x="13" y="23"/>
                    <a:pt x="13" y="2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12" y="0"/>
                    <a:pt x="15" y="3"/>
                    <a:pt x="15" y="7"/>
                  </a:cubicBezTo>
                  <a:cubicBezTo>
                    <a:pt x="15" y="10"/>
                    <a:pt x="13" y="12"/>
                    <a:pt x="10" y="1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5" y="23"/>
                    <a:pt x="15" y="23"/>
                  </a:cubicBezTo>
                  <a:lnTo>
                    <a:pt x="14" y="23"/>
                  </a:lnTo>
                  <a:close/>
                  <a:moveTo>
                    <a:pt x="13" y="7"/>
                  </a:moveTo>
                  <a:cubicBezTo>
                    <a:pt x="13" y="4"/>
                    <a:pt x="11" y="2"/>
                    <a:pt x="8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11" y="11"/>
                    <a:pt x="13" y="9"/>
                    <a:pt x="13" y="7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9" name="Freeform 28"/>
            <p:cNvSpPr>
              <a:spLocks/>
            </p:cNvSpPr>
            <p:nvPr userDrawn="1"/>
          </p:nvSpPr>
          <p:spPr bwMode="auto">
            <a:xfrm>
              <a:off x="3983" y="4194"/>
              <a:ext cx="27" cy="39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 w 16"/>
                <a:gd name="T5" fmla="*/ 0 h 23"/>
                <a:gd name="T6" fmla="*/ 2 w 16"/>
                <a:gd name="T7" fmla="*/ 0 h 23"/>
                <a:gd name="T8" fmla="*/ 2 w 16"/>
                <a:gd name="T9" fmla="*/ 14 h 23"/>
                <a:gd name="T10" fmla="*/ 13 w 16"/>
                <a:gd name="T11" fmla="*/ 0 h 23"/>
                <a:gd name="T12" fmla="*/ 13 w 16"/>
                <a:gd name="T13" fmla="*/ 0 h 23"/>
                <a:gd name="T14" fmla="*/ 15 w 16"/>
                <a:gd name="T15" fmla="*/ 0 h 23"/>
                <a:gd name="T16" fmla="*/ 15 w 16"/>
                <a:gd name="T17" fmla="*/ 1 h 23"/>
                <a:gd name="T18" fmla="*/ 8 w 16"/>
                <a:gd name="T19" fmla="*/ 9 h 23"/>
                <a:gd name="T20" fmla="*/ 15 w 16"/>
                <a:gd name="T21" fmla="*/ 23 h 23"/>
                <a:gd name="T22" fmla="*/ 15 w 16"/>
                <a:gd name="T23" fmla="*/ 23 h 23"/>
                <a:gd name="T24" fmla="*/ 14 w 16"/>
                <a:gd name="T25" fmla="*/ 23 h 23"/>
                <a:gd name="T26" fmla="*/ 13 w 16"/>
                <a:gd name="T27" fmla="*/ 23 h 23"/>
                <a:gd name="T28" fmla="*/ 6 w 16"/>
                <a:gd name="T29" fmla="*/ 11 h 23"/>
                <a:gd name="T30" fmla="*/ 2 w 16"/>
                <a:gd name="T31" fmla="*/ 16 h 23"/>
                <a:gd name="T32" fmla="*/ 2 w 16"/>
                <a:gd name="T33" fmla="*/ 23 h 23"/>
                <a:gd name="T34" fmla="*/ 1 w 16"/>
                <a:gd name="T35" fmla="*/ 23 h 23"/>
                <a:gd name="T36" fmla="*/ 0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2" y="0"/>
                    <a:pt x="2" y="0"/>
                  </a:cubicBezTo>
                  <a:cubicBezTo>
                    <a:pt x="2" y="14"/>
                    <a:pt x="2" y="14"/>
                    <a:pt x="2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1"/>
                  </a:cubicBezTo>
                  <a:cubicBezTo>
                    <a:pt x="8" y="9"/>
                    <a:pt x="8" y="9"/>
                    <a:pt x="8" y="9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6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3" y="23"/>
                    <a:pt x="13" y="23"/>
                  </a:cubicBezTo>
                  <a:cubicBezTo>
                    <a:pt x="6" y="11"/>
                    <a:pt x="6" y="11"/>
                    <a:pt x="6" y="11"/>
                  </a:cubicBezTo>
                  <a:cubicBezTo>
                    <a:pt x="2" y="16"/>
                    <a:pt x="2" y="16"/>
                    <a:pt x="2" y="16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0" name="Freeform 29"/>
            <p:cNvSpPr>
              <a:spLocks noEditPoints="1"/>
            </p:cNvSpPr>
            <p:nvPr userDrawn="1"/>
          </p:nvSpPr>
          <p:spPr bwMode="auto">
            <a:xfrm>
              <a:off x="3458" y="4111"/>
              <a:ext cx="38" cy="40"/>
            </a:xfrm>
            <a:custGeom>
              <a:avLst/>
              <a:gdLst>
                <a:gd name="T0" fmla="*/ 8 w 22"/>
                <a:gd name="T1" fmla="*/ 0 h 23"/>
                <a:gd name="T2" fmla="*/ 9 w 22"/>
                <a:gd name="T3" fmla="*/ 0 h 23"/>
                <a:gd name="T4" fmla="*/ 14 w 22"/>
                <a:gd name="T5" fmla="*/ 0 h 23"/>
                <a:gd name="T6" fmla="*/ 15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7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4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4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9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7" y="23"/>
                    <a:pt x="17" y="23"/>
                    <a:pt x="17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4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4" y="14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1" name="Freeform 30"/>
            <p:cNvSpPr>
              <a:spLocks noEditPoints="1"/>
            </p:cNvSpPr>
            <p:nvPr userDrawn="1"/>
          </p:nvSpPr>
          <p:spPr bwMode="auto">
            <a:xfrm>
              <a:off x="3509" y="4111"/>
              <a:ext cx="38" cy="40"/>
            </a:xfrm>
            <a:custGeom>
              <a:avLst/>
              <a:gdLst>
                <a:gd name="T0" fmla="*/ 8 w 22"/>
                <a:gd name="T1" fmla="*/ 0 h 23"/>
                <a:gd name="T2" fmla="*/ 8 w 22"/>
                <a:gd name="T3" fmla="*/ 0 h 23"/>
                <a:gd name="T4" fmla="*/ 14 w 22"/>
                <a:gd name="T5" fmla="*/ 0 h 23"/>
                <a:gd name="T6" fmla="*/ 14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6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3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3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3" y="14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2" name="Freeform 31"/>
            <p:cNvSpPr>
              <a:spLocks/>
            </p:cNvSpPr>
            <p:nvPr userDrawn="1"/>
          </p:nvSpPr>
          <p:spPr bwMode="auto">
            <a:xfrm>
              <a:off x="3562" y="4111"/>
              <a:ext cx="28" cy="4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6 w 16"/>
                <a:gd name="T5" fmla="*/ 0 h 23"/>
                <a:gd name="T6" fmla="*/ 6 w 16"/>
                <a:gd name="T7" fmla="*/ 0 h 23"/>
                <a:gd name="T8" fmla="*/ 6 w 16"/>
                <a:gd name="T9" fmla="*/ 18 h 23"/>
                <a:gd name="T10" fmla="*/ 6 w 16"/>
                <a:gd name="T11" fmla="*/ 18 h 23"/>
                <a:gd name="T12" fmla="*/ 16 w 16"/>
                <a:gd name="T13" fmla="*/ 18 h 23"/>
                <a:gd name="T14" fmla="*/ 16 w 16"/>
                <a:gd name="T15" fmla="*/ 18 h 23"/>
                <a:gd name="T16" fmla="*/ 16 w 16"/>
                <a:gd name="T17" fmla="*/ 23 h 23"/>
                <a:gd name="T18" fmla="*/ 16 w 16"/>
                <a:gd name="T19" fmla="*/ 23 h 23"/>
                <a:gd name="T20" fmla="*/ 0 w 16"/>
                <a:gd name="T21" fmla="*/ 23 h 23"/>
                <a:gd name="T22" fmla="*/ 0 w 16"/>
                <a:gd name="T23" fmla="*/ 23 h 23"/>
                <a:gd name="T24" fmla="*/ 0 w 16"/>
                <a:gd name="T2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3" name="Freeform 32"/>
            <p:cNvSpPr>
              <a:spLocks noEditPoints="1"/>
            </p:cNvSpPr>
            <p:nvPr userDrawn="1"/>
          </p:nvSpPr>
          <p:spPr bwMode="auto">
            <a:xfrm>
              <a:off x="3607" y="4111"/>
              <a:ext cx="29" cy="40"/>
            </a:xfrm>
            <a:custGeom>
              <a:avLst/>
              <a:gdLst>
                <a:gd name="T0" fmla="*/ 0 w 17"/>
                <a:gd name="T1" fmla="*/ 0 h 23"/>
                <a:gd name="T2" fmla="*/ 0 w 17"/>
                <a:gd name="T3" fmla="*/ 0 h 23"/>
                <a:gd name="T4" fmla="*/ 10 w 17"/>
                <a:gd name="T5" fmla="*/ 0 h 23"/>
                <a:gd name="T6" fmla="*/ 17 w 17"/>
                <a:gd name="T7" fmla="*/ 6 h 23"/>
                <a:gd name="T8" fmla="*/ 14 w 17"/>
                <a:gd name="T9" fmla="*/ 11 h 23"/>
                <a:gd name="T10" fmla="*/ 14 w 17"/>
                <a:gd name="T11" fmla="*/ 11 h 23"/>
                <a:gd name="T12" fmla="*/ 17 w 17"/>
                <a:gd name="T13" fmla="*/ 17 h 23"/>
                <a:gd name="T14" fmla="*/ 9 w 17"/>
                <a:gd name="T15" fmla="*/ 23 h 23"/>
                <a:gd name="T16" fmla="*/ 0 w 17"/>
                <a:gd name="T17" fmla="*/ 23 h 23"/>
                <a:gd name="T18" fmla="*/ 0 w 17"/>
                <a:gd name="T19" fmla="*/ 23 h 23"/>
                <a:gd name="T20" fmla="*/ 0 w 17"/>
                <a:gd name="T21" fmla="*/ 0 h 23"/>
                <a:gd name="T22" fmla="*/ 8 w 17"/>
                <a:gd name="T23" fmla="*/ 9 h 23"/>
                <a:gd name="T24" fmla="*/ 11 w 17"/>
                <a:gd name="T25" fmla="*/ 7 h 23"/>
                <a:gd name="T26" fmla="*/ 8 w 17"/>
                <a:gd name="T27" fmla="*/ 5 h 23"/>
                <a:gd name="T28" fmla="*/ 6 w 17"/>
                <a:gd name="T29" fmla="*/ 5 h 23"/>
                <a:gd name="T30" fmla="*/ 6 w 17"/>
                <a:gd name="T31" fmla="*/ 5 h 23"/>
                <a:gd name="T32" fmla="*/ 6 w 17"/>
                <a:gd name="T33" fmla="*/ 9 h 23"/>
                <a:gd name="T34" fmla="*/ 6 w 17"/>
                <a:gd name="T35" fmla="*/ 9 h 23"/>
                <a:gd name="T36" fmla="*/ 8 w 17"/>
                <a:gd name="T37" fmla="*/ 9 h 23"/>
                <a:gd name="T38" fmla="*/ 6 w 17"/>
                <a:gd name="T39" fmla="*/ 19 h 23"/>
                <a:gd name="T40" fmla="*/ 9 w 17"/>
                <a:gd name="T41" fmla="*/ 19 h 23"/>
                <a:gd name="T42" fmla="*/ 11 w 17"/>
                <a:gd name="T43" fmla="*/ 16 h 23"/>
                <a:gd name="T44" fmla="*/ 9 w 17"/>
                <a:gd name="T45" fmla="*/ 14 h 23"/>
                <a:gd name="T46" fmla="*/ 6 w 17"/>
                <a:gd name="T47" fmla="*/ 14 h 23"/>
                <a:gd name="T48" fmla="*/ 6 w 17"/>
                <a:gd name="T49" fmla="*/ 14 h 23"/>
                <a:gd name="T50" fmla="*/ 6 w 17"/>
                <a:gd name="T51" fmla="*/ 19 h 23"/>
                <a:gd name="T52" fmla="*/ 6 w 17"/>
                <a:gd name="T53" fmla="*/ 19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7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7" y="3"/>
                    <a:pt x="17" y="6"/>
                  </a:cubicBezTo>
                  <a:cubicBezTo>
                    <a:pt x="17" y="9"/>
                    <a:pt x="16" y="10"/>
                    <a:pt x="14" y="11"/>
                  </a:cubicBezTo>
                  <a:cubicBezTo>
                    <a:pt x="14" y="11"/>
                    <a:pt x="14" y="11"/>
                    <a:pt x="14" y="11"/>
                  </a:cubicBezTo>
                  <a:cubicBezTo>
                    <a:pt x="16" y="12"/>
                    <a:pt x="17" y="14"/>
                    <a:pt x="17" y="17"/>
                  </a:cubicBezTo>
                  <a:cubicBezTo>
                    <a:pt x="17" y="21"/>
                    <a:pt x="14" y="23"/>
                    <a:pt x="9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8" y="9"/>
                  </a:moveTo>
                  <a:cubicBezTo>
                    <a:pt x="10" y="9"/>
                    <a:pt x="11" y="9"/>
                    <a:pt x="11" y="7"/>
                  </a:cubicBezTo>
                  <a:cubicBezTo>
                    <a:pt x="11" y="5"/>
                    <a:pt x="10" y="5"/>
                    <a:pt x="8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lnTo>
                    <a:pt x="8" y="9"/>
                  </a:lnTo>
                  <a:close/>
                  <a:moveTo>
                    <a:pt x="6" y="19"/>
                  </a:moveTo>
                  <a:cubicBezTo>
                    <a:pt x="9" y="19"/>
                    <a:pt x="9" y="19"/>
                    <a:pt x="9" y="19"/>
                  </a:cubicBezTo>
                  <a:cubicBezTo>
                    <a:pt x="11" y="19"/>
                    <a:pt x="11" y="18"/>
                    <a:pt x="11" y="16"/>
                  </a:cubicBezTo>
                  <a:cubicBezTo>
                    <a:pt x="11" y="15"/>
                    <a:pt x="11" y="14"/>
                    <a:pt x="9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9"/>
                    <a:pt x="6" y="19"/>
                    <a:pt x="6" y="19"/>
                  </a:cubicBezTo>
                  <a:cubicBezTo>
                    <a:pt x="6" y="19"/>
                    <a:pt x="6" y="19"/>
                    <a:pt x="6" y="19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4" name="Freeform 33"/>
            <p:cNvSpPr>
              <a:spLocks noEditPoints="1"/>
            </p:cNvSpPr>
            <p:nvPr userDrawn="1"/>
          </p:nvSpPr>
          <p:spPr bwMode="auto">
            <a:xfrm>
              <a:off x="3653" y="4111"/>
              <a:ext cx="32" cy="41"/>
            </a:xfrm>
            <a:custGeom>
              <a:avLst/>
              <a:gdLst>
                <a:gd name="T0" fmla="*/ 1 w 19"/>
                <a:gd name="T1" fmla="*/ 18 h 24"/>
                <a:gd name="T2" fmla="*/ 0 w 19"/>
                <a:gd name="T3" fmla="*/ 12 h 24"/>
                <a:gd name="T4" fmla="*/ 1 w 19"/>
                <a:gd name="T5" fmla="*/ 5 h 24"/>
                <a:gd name="T6" fmla="*/ 9 w 19"/>
                <a:gd name="T7" fmla="*/ 0 h 24"/>
                <a:gd name="T8" fmla="*/ 18 w 19"/>
                <a:gd name="T9" fmla="*/ 5 h 24"/>
                <a:gd name="T10" fmla="*/ 19 w 19"/>
                <a:gd name="T11" fmla="*/ 12 h 24"/>
                <a:gd name="T12" fmla="*/ 18 w 19"/>
                <a:gd name="T13" fmla="*/ 18 h 24"/>
                <a:gd name="T14" fmla="*/ 9 w 19"/>
                <a:gd name="T15" fmla="*/ 24 h 24"/>
                <a:gd name="T16" fmla="*/ 1 w 19"/>
                <a:gd name="T17" fmla="*/ 18 h 24"/>
                <a:gd name="T18" fmla="*/ 12 w 19"/>
                <a:gd name="T19" fmla="*/ 16 h 24"/>
                <a:gd name="T20" fmla="*/ 13 w 19"/>
                <a:gd name="T21" fmla="*/ 12 h 24"/>
                <a:gd name="T22" fmla="*/ 12 w 19"/>
                <a:gd name="T23" fmla="*/ 7 h 24"/>
                <a:gd name="T24" fmla="*/ 9 w 19"/>
                <a:gd name="T25" fmla="*/ 5 h 24"/>
                <a:gd name="T26" fmla="*/ 6 w 19"/>
                <a:gd name="T27" fmla="*/ 7 h 24"/>
                <a:gd name="T28" fmla="*/ 6 w 19"/>
                <a:gd name="T29" fmla="*/ 12 h 24"/>
                <a:gd name="T30" fmla="*/ 6 w 19"/>
                <a:gd name="T31" fmla="*/ 16 h 24"/>
                <a:gd name="T32" fmla="*/ 9 w 19"/>
                <a:gd name="T33" fmla="*/ 18 h 24"/>
                <a:gd name="T34" fmla="*/ 12 w 19"/>
                <a:gd name="T35" fmla="*/ 16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9" h="24">
                  <a:moveTo>
                    <a:pt x="1" y="18"/>
                  </a:moveTo>
                  <a:cubicBezTo>
                    <a:pt x="0" y="16"/>
                    <a:pt x="0" y="15"/>
                    <a:pt x="0" y="12"/>
                  </a:cubicBez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3" y="0"/>
                    <a:pt x="17" y="2"/>
                    <a:pt x="18" y="5"/>
                  </a:cubicBezTo>
                  <a:cubicBezTo>
                    <a:pt x="18" y="7"/>
                    <a:pt x="19" y="9"/>
                    <a:pt x="19" y="12"/>
                  </a:cubicBezTo>
                  <a:cubicBezTo>
                    <a:pt x="19" y="15"/>
                    <a:pt x="18" y="16"/>
                    <a:pt x="18" y="18"/>
                  </a:cubicBezTo>
                  <a:cubicBezTo>
                    <a:pt x="17" y="22"/>
                    <a:pt x="13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lose/>
                  <a:moveTo>
                    <a:pt x="12" y="16"/>
                  </a:moveTo>
                  <a:cubicBezTo>
                    <a:pt x="12" y="16"/>
                    <a:pt x="13" y="14"/>
                    <a:pt x="13" y="12"/>
                  </a:cubicBezTo>
                  <a:cubicBezTo>
                    <a:pt x="13" y="9"/>
                    <a:pt x="12" y="8"/>
                    <a:pt x="12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9" y="18"/>
                  </a:cubicBezTo>
                  <a:cubicBezTo>
                    <a:pt x="11" y="18"/>
                    <a:pt x="12" y="18"/>
                    <a:pt x="12" y="16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5" name="Freeform 34"/>
            <p:cNvSpPr>
              <a:spLocks noEditPoints="1"/>
            </p:cNvSpPr>
            <p:nvPr userDrawn="1"/>
          </p:nvSpPr>
          <p:spPr bwMode="auto">
            <a:xfrm>
              <a:off x="3703" y="4111"/>
              <a:ext cx="30" cy="40"/>
            </a:xfrm>
            <a:custGeom>
              <a:avLst/>
              <a:gdLst>
                <a:gd name="T0" fmla="*/ 12 w 18"/>
                <a:gd name="T1" fmla="*/ 23 h 23"/>
                <a:gd name="T2" fmla="*/ 11 w 18"/>
                <a:gd name="T3" fmla="*/ 23 h 23"/>
                <a:gd name="T4" fmla="*/ 8 w 18"/>
                <a:gd name="T5" fmla="*/ 15 h 23"/>
                <a:gd name="T6" fmla="*/ 6 w 18"/>
                <a:gd name="T7" fmla="*/ 15 h 23"/>
                <a:gd name="T8" fmla="*/ 6 w 18"/>
                <a:gd name="T9" fmla="*/ 15 h 23"/>
                <a:gd name="T10" fmla="*/ 6 w 18"/>
                <a:gd name="T11" fmla="*/ 23 h 23"/>
                <a:gd name="T12" fmla="*/ 5 w 18"/>
                <a:gd name="T13" fmla="*/ 23 h 23"/>
                <a:gd name="T14" fmla="*/ 0 w 18"/>
                <a:gd name="T15" fmla="*/ 23 h 23"/>
                <a:gd name="T16" fmla="*/ 0 w 18"/>
                <a:gd name="T17" fmla="*/ 23 h 23"/>
                <a:gd name="T18" fmla="*/ 0 w 18"/>
                <a:gd name="T19" fmla="*/ 0 h 23"/>
                <a:gd name="T20" fmla="*/ 0 w 18"/>
                <a:gd name="T21" fmla="*/ 0 h 23"/>
                <a:gd name="T22" fmla="*/ 9 w 18"/>
                <a:gd name="T23" fmla="*/ 0 h 23"/>
                <a:gd name="T24" fmla="*/ 18 w 18"/>
                <a:gd name="T25" fmla="*/ 8 h 23"/>
                <a:gd name="T26" fmla="*/ 14 w 18"/>
                <a:gd name="T27" fmla="*/ 14 h 23"/>
                <a:gd name="T28" fmla="*/ 18 w 18"/>
                <a:gd name="T29" fmla="*/ 23 h 23"/>
                <a:gd name="T30" fmla="*/ 18 w 18"/>
                <a:gd name="T31" fmla="*/ 23 h 23"/>
                <a:gd name="T32" fmla="*/ 12 w 18"/>
                <a:gd name="T33" fmla="*/ 23 h 23"/>
                <a:gd name="T34" fmla="*/ 12 w 18"/>
                <a:gd name="T35" fmla="*/ 8 h 23"/>
                <a:gd name="T36" fmla="*/ 9 w 18"/>
                <a:gd name="T37" fmla="*/ 5 h 23"/>
                <a:gd name="T38" fmla="*/ 6 w 18"/>
                <a:gd name="T39" fmla="*/ 5 h 23"/>
                <a:gd name="T40" fmla="*/ 6 w 18"/>
                <a:gd name="T41" fmla="*/ 5 h 23"/>
                <a:gd name="T42" fmla="*/ 6 w 18"/>
                <a:gd name="T43" fmla="*/ 10 h 23"/>
                <a:gd name="T44" fmla="*/ 6 w 18"/>
                <a:gd name="T45" fmla="*/ 10 h 23"/>
                <a:gd name="T46" fmla="*/ 9 w 18"/>
                <a:gd name="T47" fmla="*/ 10 h 23"/>
                <a:gd name="T48" fmla="*/ 12 w 18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8" h="23">
                  <a:moveTo>
                    <a:pt x="12" y="23"/>
                  </a:moveTo>
                  <a:cubicBezTo>
                    <a:pt x="12" y="23"/>
                    <a:pt x="12" y="23"/>
                    <a:pt x="11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5" y="23"/>
                    <a:pt x="5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6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6" name="Freeform 35"/>
            <p:cNvSpPr>
              <a:spLocks/>
            </p:cNvSpPr>
            <p:nvPr userDrawn="1"/>
          </p:nvSpPr>
          <p:spPr bwMode="auto">
            <a:xfrm>
              <a:off x="3749" y="4111"/>
              <a:ext cx="32" cy="41"/>
            </a:xfrm>
            <a:custGeom>
              <a:avLst/>
              <a:gdLst>
                <a:gd name="T0" fmla="*/ 0 w 19"/>
                <a:gd name="T1" fmla="*/ 12 h 24"/>
                <a:gd name="T2" fmla="*/ 1 w 19"/>
                <a:gd name="T3" fmla="*/ 5 h 24"/>
                <a:gd name="T4" fmla="*/ 9 w 19"/>
                <a:gd name="T5" fmla="*/ 0 h 24"/>
                <a:gd name="T6" fmla="*/ 18 w 19"/>
                <a:gd name="T7" fmla="*/ 5 h 24"/>
                <a:gd name="T8" fmla="*/ 18 w 19"/>
                <a:gd name="T9" fmla="*/ 5 h 24"/>
                <a:gd name="T10" fmla="*/ 13 w 19"/>
                <a:gd name="T11" fmla="*/ 7 h 24"/>
                <a:gd name="T12" fmla="*/ 13 w 19"/>
                <a:gd name="T13" fmla="*/ 7 h 24"/>
                <a:gd name="T14" fmla="*/ 9 w 19"/>
                <a:gd name="T15" fmla="*/ 5 h 24"/>
                <a:gd name="T16" fmla="*/ 6 w 19"/>
                <a:gd name="T17" fmla="*/ 7 h 24"/>
                <a:gd name="T18" fmla="*/ 6 w 19"/>
                <a:gd name="T19" fmla="*/ 12 h 24"/>
                <a:gd name="T20" fmla="*/ 6 w 19"/>
                <a:gd name="T21" fmla="*/ 16 h 24"/>
                <a:gd name="T22" fmla="*/ 10 w 19"/>
                <a:gd name="T23" fmla="*/ 18 h 24"/>
                <a:gd name="T24" fmla="*/ 13 w 19"/>
                <a:gd name="T25" fmla="*/ 17 h 24"/>
                <a:gd name="T26" fmla="*/ 13 w 19"/>
                <a:gd name="T27" fmla="*/ 15 h 24"/>
                <a:gd name="T28" fmla="*/ 13 w 19"/>
                <a:gd name="T29" fmla="*/ 15 h 24"/>
                <a:gd name="T30" fmla="*/ 10 w 19"/>
                <a:gd name="T31" fmla="*/ 15 h 24"/>
                <a:gd name="T32" fmla="*/ 10 w 19"/>
                <a:gd name="T33" fmla="*/ 14 h 24"/>
                <a:gd name="T34" fmla="*/ 10 w 19"/>
                <a:gd name="T35" fmla="*/ 11 h 24"/>
                <a:gd name="T36" fmla="*/ 10 w 19"/>
                <a:gd name="T37" fmla="*/ 10 h 24"/>
                <a:gd name="T38" fmla="*/ 18 w 19"/>
                <a:gd name="T39" fmla="*/ 10 h 24"/>
                <a:gd name="T40" fmla="*/ 19 w 19"/>
                <a:gd name="T41" fmla="*/ 11 h 24"/>
                <a:gd name="T42" fmla="*/ 19 w 19"/>
                <a:gd name="T43" fmla="*/ 12 h 24"/>
                <a:gd name="T44" fmla="*/ 18 w 19"/>
                <a:gd name="T45" fmla="*/ 18 h 24"/>
                <a:gd name="T46" fmla="*/ 9 w 19"/>
                <a:gd name="T47" fmla="*/ 24 h 24"/>
                <a:gd name="T48" fmla="*/ 1 w 19"/>
                <a:gd name="T49" fmla="*/ 18 h 24"/>
                <a:gd name="T50" fmla="*/ 0 w 19"/>
                <a:gd name="T51" fmla="*/ 12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9" h="24">
                  <a:moveTo>
                    <a:pt x="0" y="12"/>
                  </a:move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4" y="0"/>
                    <a:pt x="17" y="2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10" y="18"/>
                  </a:cubicBezTo>
                  <a:cubicBezTo>
                    <a:pt x="11" y="18"/>
                    <a:pt x="12" y="18"/>
                    <a:pt x="13" y="17"/>
                  </a:cubicBezTo>
                  <a:cubicBezTo>
                    <a:pt x="13" y="16"/>
                    <a:pt x="13" y="16"/>
                    <a:pt x="13" y="15"/>
                  </a:cubicBezTo>
                  <a:cubicBezTo>
                    <a:pt x="13" y="15"/>
                    <a:pt x="13" y="15"/>
                    <a:pt x="13" y="15"/>
                  </a:cubicBezTo>
                  <a:cubicBezTo>
                    <a:pt x="10" y="15"/>
                    <a:pt x="10" y="15"/>
                    <a:pt x="10" y="15"/>
                  </a:cubicBezTo>
                  <a:cubicBezTo>
                    <a:pt x="10" y="15"/>
                    <a:pt x="10" y="15"/>
                    <a:pt x="10" y="14"/>
                  </a:cubicBezTo>
                  <a:cubicBezTo>
                    <a:pt x="10" y="11"/>
                    <a:pt x="10" y="11"/>
                    <a:pt x="10" y="11"/>
                  </a:cubicBezTo>
                  <a:cubicBezTo>
                    <a:pt x="10" y="10"/>
                    <a:pt x="10" y="10"/>
                    <a:pt x="10" y="10"/>
                  </a:cubicBezTo>
                  <a:cubicBezTo>
                    <a:pt x="18" y="10"/>
                    <a:pt x="18" y="10"/>
                    <a:pt x="18" y="10"/>
                  </a:cubicBezTo>
                  <a:cubicBezTo>
                    <a:pt x="19" y="10"/>
                    <a:pt x="19" y="10"/>
                    <a:pt x="19" y="11"/>
                  </a:cubicBezTo>
                  <a:cubicBezTo>
                    <a:pt x="19" y="12"/>
                    <a:pt x="19" y="12"/>
                    <a:pt x="19" y="12"/>
                  </a:cubicBezTo>
                  <a:cubicBezTo>
                    <a:pt x="19" y="15"/>
                    <a:pt x="19" y="16"/>
                    <a:pt x="18" y="18"/>
                  </a:cubicBezTo>
                  <a:cubicBezTo>
                    <a:pt x="17" y="22"/>
                    <a:pt x="14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ubicBezTo>
                    <a:pt x="0" y="16"/>
                    <a:pt x="0" y="15"/>
                    <a:pt x="0" y="12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7" name="Freeform 36"/>
            <p:cNvSpPr>
              <a:spLocks/>
            </p:cNvSpPr>
            <p:nvPr userDrawn="1"/>
          </p:nvSpPr>
          <p:spPr bwMode="auto">
            <a:xfrm>
              <a:off x="3824" y="4111"/>
              <a:ext cx="31" cy="41"/>
            </a:xfrm>
            <a:custGeom>
              <a:avLst/>
              <a:gdLst>
                <a:gd name="T0" fmla="*/ 0 w 18"/>
                <a:gd name="T1" fmla="*/ 14 h 24"/>
                <a:gd name="T2" fmla="*/ 0 w 18"/>
                <a:gd name="T3" fmla="*/ 0 h 24"/>
                <a:gd name="T4" fmla="*/ 0 w 18"/>
                <a:gd name="T5" fmla="*/ 0 h 24"/>
                <a:gd name="T6" fmla="*/ 5 w 18"/>
                <a:gd name="T7" fmla="*/ 0 h 24"/>
                <a:gd name="T8" fmla="*/ 6 w 18"/>
                <a:gd name="T9" fmla="*/ 0 h 24"/>
                <a:gd name="T10" fmla="*/ 6 w 18"/>
                <a:gd name="T11" fmla="*/ 15 h 24"/>
                <a:gd name="T12" fmla="*/ 9 w 18"/>
                <a:gd name="T13" fmla="*/ 18 h 24"/>
                <a:gd name="T14" fmla="*/ 12 w 18"/>
                <a:gd name="T15" fmla="*/ 15 h 24"/>
                <a:gd name="T16" fmla="*/ 12 w 18"/>
                <a:gd name="T17" fmla="*/ 0 h 24"/>
                <a:gd name="T18" fmla="*/ 12 w 18"/>
                <a:gd name="T19" fmla="*/ 0 h 24"/>
                <a:gd name="T20" fmla="*/ 18 w 18"/>
                <a:gd name="T21" fmla="*/ 0 h 24"/>
                <a:gd name="T22" fmla="*/ 18 w 18"/>
                <a:gd name="T23" fmla="*/ 0 h 24"/>
                <a:gd name="T24" fmla="*/ 18 w 18"/>
                <a:gd name="T25" fmla="*/ 14 h 24"/>
                <a:gd name="T26" fmla="*/ 9 w 18"/>
                <a:gd name="T27" fmla="*/ 24 h 24"/>
                <a:gd name="T28" fmla="*/ 0 w 18"/>
                <a:gd name="T29" fmla="*/ 1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8" h="24">
                  <a:moveTo>
                    <a:pt x="0" y="14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5" y="0"/>
                    <a:pt x="6" y="0"/>
                    <a:pt x="6" y="0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7"/>
                    <a:pt x="7" y="18"/>
                    <a:pt x="9" y="18"/>
                  </a:cubicBezTo>
                  <a:cubicBezTo>
                    <a:pt x="11" y="18"/>
                    <a:pt x="12" y="17"/>
                    <a:pt x="12" y="15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14"/>
                    <a:pt x="18" y="14"/>
                    <a:pt x="18" y="14"/>
                  </a:cubicBezTo>
                  <a:cubicBezTo>
                    <a:pt x="18" y="20"/>
                    <a:pt x="14" y="24"/>
                    <a:pt x="9" y="24"/>
                  </a:cubicBezTo>
                  <a:cubicBezTo>
                    <a:pt x="3" y="24"/>
                    <a:pt x="0" y="20"/>
                    <a:pt x="0" y="14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8" name="Freeform 37"/>
            <p:cNvSpPr>
              <a:spLocks/>
            </p:cNvSpPr>
            <p:nvPr userDrawn="1"/>
          </p:nvSpPr>
          <p:spPr bwMode="auto">
            <a:xfrm>
              <a:off x="3872" y="4111"/>
              <a:ext cx="32" cy="40"/>
            </a:xfrm>
            <a:custGeom>
              <a:avLst/>
              <a:gdLst>
                <a:gd name="T0" fmla="*/ 0 w 19"/>
                <a:gd name="T1" fmla="*/ 0 h 23"/>
                <a:gd name="T2" fmla="*/ 1 w 19"/>
                <a:gd name="T3" fmla="*/ 0 h 23"/>
                <a:gd name="T4" fmla="*/ 6 w 19"/>
                <a:gd name="T5" fmla="*/ 0 h 23"/>
                <a:gd name="T6" fmla="*/ 6 w 19"/>
                <a:gd name="T7" fmla="*/ 0 h 23"/>
                <a:gd name="T8" fmla="*/ 13 w 19"/>
                <a:gd name="T9" fmla="*/ 14 h 23"/>
                <a:gd name="T10" fmla="*/ 13 w 19"/>
                <a:gd name="T11" fmla="*/ 14 h 23"/>
                <a:gd name="T12" fmla="*/ 13 w 19"/>
                <a:gd name="T13" fmla="*/ 0 h 23"/>
                <a:gd name="T14" fmla="*/ 14 w 19"/>
                <a:gd name="T15" fmla="*/ 0 h 23"/>
                <a:gd name="T16" fmla="*/ 19 w 19"/>
                <a:gd name="T17" fmla="*/ 0 h 23"/>
                <a:gd name="T18" fmla="*/ 19 w 19"/>
                <a:gd name="T19" fmla="*/ 0 h 23"/>
                <a:gd name="T20" fmla="*/ 19 w 19"/>
                <a:gd name="T21" fmla="*/ 23 h 23"/>
                <a:gd name="T22" fmla="*/ 19 w 19"/>
                <a:gd name="T23" fmla="*/ 23 h 23"/>
                <a:gd name="T24" fmla="*/ 14 w 19"/>
                <a:gd name="T25" fmla="*/ 23 h 23"/>
                <a:gd name="T26" fmla="*/ 13 w 19"/>
                <a:gd name="T27" fmla="*/ 23 h 23"/>
                <a:gd name="T28" fmla="*/ 6 w 19"/>
                <a:gd name="T29" fmla="*/ 10 h 23"/>
                <a:gd name="T30" fmla="*/ 6 w 19"/>
                <a:gd name="T31" fmla="*/ 10 h 23"/>
                <a:gd name="T32" fmla="*/ 6 w 19"/>
                <a:gd name="T33" fmla="*/ 23 h 23"/>
                <a:gd name="T34" fmla="*/ 6 w 19"/>
                <a:gd name="T35" fmla="*/ 23 h 23"/>
                <a:gd name="T36" fmla="*/ 1 w 19"/>
                <a:gd name="T37" fmla="*/ 23 h 23"/>
                <a:gd name="T38" fmla="*/ 0 w 19"/>
                <a:gd name="T39" fmla="*/ 23 h 23"/>
                <a:gd name="T40" fmla="*/ 0 w 19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4" y="0"/>
                    <a:pt x="14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9" name="Freeform 38"/>
            <p:cNvSpPr>
              <a:spLocks/>
            </p:cNvSpPr>
            <p:nvPr userDrawn="1"/>
          </p:nvSpPr>
          <p:spPr bwMode="auto">
            <a:xfrm>
              <a:off x="3921" y="4111"/>
              <a:ext cx="10" cy="4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0" name="Freeform 39"/>
            <p:cNvSpPr>
              <a:spLocks/>
            </p:cNvSpPr>
            <p:nvPr userDrawn="1"/>
          </p:nvSpPr>
          <p:spPr bwMode="auto">
            <a:xfrm>
              <a:off x="3947" y="4111"/>
              <a:ext cx="36" cy="40"/>
            </a:xfrm>
            <a:custGeom>
              <a:avLst/>
              <a:gdLst>
                <a:gd name="T0" fmla="*/ 8 w 21"/>
                <a:gd name="T1" fmla="*/ 23 h 23"/>
                <a:gd name="T2" fmla="*/ 8 w 21"/>
                <a:gd name="T3" fmla="*/ 23 h 23"/>
                <a:gd name="T4" fmla="*/ 0 w 21"/>
                <a:gd name="T5" fmla="*/ 1 h 23"/>
                <a:gd name="T6" fmla="*/ 1 w 21"/>
                <a:gd name="T7" fmla="*/ 0 h 23"/>
                <a:gd name="T8" fmla="*/ 6 w 21"/>
                <a:gd name="T9" fmla="*/ 0 h 23"/>
                <a:gd name="T10" fmla="*/ 7 w 21"/>
                <a:gd name="T11" fmla="*/ 0 h 23"/>
                <a:gd name="T12" fmla="*/ 11 w 21"/>
                <a:gd name="T13" fmla="*/ 14 h 23"/>
                <a:gd name="T14" fmla="*/ 11 w 21"/>
                <a:gd name="T15" fmla="*/ 14 h 23"/>
                <a:gd name="T16" fmla="*/ 15 w 21"/>
                <a:gd name="T17" fmla="*/ 0 h 23"/>
                <a:gd name="T18" fmla="*/ 15 w 21"/>
                <a:gd name="T19" fmla="*/ 0 h 23"/>
                <a:gd name="T20" fmla="*/ 21 w 21"/>
                <a:gd name="T21" fmla="*/ 0 h 23"/>
                <a:gd name="T22" fmla="*/ 21 w 21"/>
                <a:gd name="T23" fmla="*/ 1 h 23"/>
                <a:gd name="T24" fmla="*/ 14 w 21"/>
                <a:gd name="T25" fmla="*/ 23 h 23"/>
                <a:gd name="T26" fmla="*/ 13 w 21"/>
                <a:gd name="T27" fmla="*/ 23 h 23"/>
                <a:gd name="T28" fmla="*/ 8 w 21"/>
                <a:gd name="T29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1" h="23">
                  <a:moveTo>
                    <a:pt x="8" y="23"/>
                  </a:moveTo>
                  <a:cubicBezTo>
                    <a:pt x="8" y="23"/>
                    <a:pt x="8" y="23"/>
                    <a:pt x="8" y="23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1" y="0"/>
                    <a:pt x="21" y="0"/>
                    <a:pt x="21" y="1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1" name="Freeform 40"/>
            <p:cNvSpPr>
              <a:spLocks/>
            </p:cNvSpPr>
            <p:nvPr userDrawn="1"/>
          </p:nvSpPr>
          <p:spPr bwMode="auto">
            <a:xfrm>
              <a:off x="3998" y="4111"/>
              <a:ext cx="27" cy="4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6 w 16"/>
                <a:gd name="T5" fmla="*/ 0 h 23"/>
                <a:gd name="T6" fmla="*/ 16 w 16"/>
                <a:gd name="T7" fmla="*/ 0 h 23"/>
                <a:gd name="T8" fmla="*/ 16 w 16"/>
                <a:gd name="T9" fmla="*/ 5 h 23"/>
                <a:gd name="T10" fmla="*/ 16 w 16"/>
                <a:gd name="T11" fmla="*/ 5 h 23"/>
                <a:gd name="T12" fmla="*/ 6 w 16"/>
                <a:gd name="T13" fmla="*/ 5 h 23"/>
                <a:gd name="T14" fmla="*/ 6 w 16"/>
                <a:gd name="T15" fmla="*/ 5 h 23"/>
                <a:gd name="T16" fmla="*/ 6 w 16"/>
                <a:gd name="T17" fmla="*/ 9 h 23"/>
                <a:gd name="T18" fmla="*/ 6 w 16"/>
                <a:gd name="T19" fmla="*/ 9 h 23"/>
                <a:gd name="T20" fmla="*/ 14 w 16"/>
                <a:gd name="T21" fmla="*/ 9 h 23"/>
                <a:gd name="T22" fmla="*/ 14 w 16"/>
                <a:gd name="T23" fmla="*/ 9 h 23"/>
                <a:gd name="T24" fmla="*/ 14 w 16"/>
                <a:gd name="T25" fmla="*/ 14 h 23"/>
                <a:gd name="T26" fmla="*/ 14 w 16"/>
                <a:gd name="T27" fmla="*/ 14 h 23"/>
                <a:gd name="T28" fmla="*/ 6 w 16"/>
                <a:gd name="T29" fmla="*/ 14 h 23"/>
                <a:gd name="T30" fmla="*/ 6 w 16"/>
                <a:gd name="T31" fmla="*/ 14 h 23"/>
                <a:gd name="T32" fmla="*/ 6 w 16"/>
                <a:gd name="T33" fmla="*/ 18 h 23"/>
                <a:gd name="T34" fmla="*/ 6 w 16"/>
                <a:gd name="T35" fmla="*/ 18 h 23"/>
                <a:gd name="T36" fmla="*/ 16 w 16"/>
                <a:gd name="T37" fmla="*/ 18 h 23"/>
                <a:gd name="T38" fmla="*/ 16 w 16"/>
                <a:gd name="T39" fmla="*/ 19 h 23"/>
                <a:gd name="T40" fmla="*/ 16 w 16"/>
                <a:gd name="T41" fmla="*/ 23 h 23"/>
                <a:gd name="T42" fmla="*/ 16 w 16"/>
                <a:gd name="T43" fmla="*/ 23 h 23"/>
                <a:gd name="T44" fmla="*/ 0 w 16"/>
                <a:gd name="T45" fmla="*/ 23 h 23"/>
                <a:gd name="T46" fmla="*/ 0 w 16"/>
                <a:gd name="T47" fmla="*/ 23 h 23"/>
                <a:gd name="T48" fmla="*/ 0 w 16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9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2" name="Freeform 41"/>
            <p:cNvSpPr>
              <a:spLocks noEditPoints="1"/>
            </p:cNvSpPr>
            <p:nvPr userDrawn="1"/>
          </p:nvSpPr>
          <p:spPr bwMode="auto">
            <a:xfrm>
              <a:off x="4042" y="4111"/>
              <a:ext cx="33" cy="40"/>
            </a:xfrm>
            <a:custGeom>
              <a:avLst/>
              <a:gdLst>
                <a:gd name="T0" fmla="*/ 12 w 19"/>
                <a:gd name="T1" fmla="*/ 23 h 23"/>
                <a:gd name="T2" fmla="*/ 12 w 19"/>
                <a:gd name="T3" fmla="*/ 23 h 23"/>
                <a:gd name="T4" fmla="*/ 8 w 19"/>
                <a:gd name="T5" fmla="*/ 15 h 23"/>
                <a:gd name="T6" fmla="*/ 6 w 19"/>
                <a:gd name="T7" fmla="*/ 15 h 23"/>
                <a:gd name="T8" fmla="*/ 6 w 19"/>
                <a:gd name="T9" fmla="*/ 15 h 23"/>
                <a:gd name="T10" fmla="*/ 6 w 19"/>
                <a:gd name="T11" fmla="*/ 23 h 23"/>
                <a:gd name="T12" fmla="*/ 6 w 19"/>
                <a:gd name="T13" fmla="*/ 23 h 23"/>
                <a:gd name="T14" fmla="*/ 0 w 19"/>
                <a:gd name="T15" fmla="*/ 23 h 23"/>
                <a:gd name="T16" fmla="*/ 0 w 19"/>
                <a:gd name="T17" fmla="*/ 23 h 23"/>
                <a:gd name="T18" fmla="*/ 0 w 19"/>
                <a:gd name="T19" fmla="*/ 0 h 23"/>
                <a:gd name="T20" fmla="*/ 0 w 19"/>
                <a:gd name="T21" fmla="*/ 0 h 23"/>
                <a:gd name="T22" fmla="*/ 10 w 19"/>
                <a:gd name="T23" fmla="*/ 0 h 23"/>
                <a:gd name="T24" fmla="*/ 18 w 19"/>
                <a:gd name="T25" fmla="*/ 8 h 23"/>
                <a:gd name="T26" fmla="*/ 14 w 19"/>
                <a:gd name="T27" fmla="*/ 14 h 23"/>
                <a:gd name="T28" fmla="*/ 18 w 19"/>
                <a:gd name="T29" fmla="*/ 23 h 23"/>
                <a:gd name="T30" fmla="*/ 18 w 19"/>
                <a:gd name="T31" fmla="*/ 23 h 23"/>
                <a:gd name="T32" fmla="*/ 12 w 19"/>
                <a:gd name="T33" fmla="*/ 23 h 23"/>
                <a:gd name="T34" fmla="*/ 12 w 19"/>
                <a:gd name="T35" fmla="*/ 8 h 23"/>
                <a:gd name="T36" fmla="*/ 9 w 19"/>
                <a:gd name="T37" fmla="*/ 5 h 23"/>
                <a:gd name="T38" fmla="*/ 6 w 19"/>
                <a:gd name="T39" fmla="*/ 5 h 23"/>
                <a:gd name="T40" fmla="*/ 6 w 19"/>
                <a:gd name="T41" fmla="*/ 5 h 23"/>
                <a:gd name="T42" fmla="*/ 6 w 19"/>
                <a:gd name="T43" fmla="*/ 10 h 23"/>
                <a:gd name="T44" fmla="*/ 6 w 19"/>
                <a:gd name="T45" fmla="*/ 10 h 23"/>
                <a:gd name="T46" fmla="*/ 9 w 19"/>
                <a:gd name="T47" fmla="*/ 10 h 23"/>
                <a:gd name="T48" fmla="*/ 12 w 19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9" h="23">
                  <a:moveTo>
                    <a:pt x="12" y="23"/>
                  </a:moveTo>
                  <a:cubicBezTo>
                    <a:pt x="12" y="23"/>
                    <a:pt x="12" y="23"/>
                    <a:pt x="12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7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9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3" name="Freeform 42"/>
            <p:cNvSpPr>
              <a:spLocks/>
            </p:cNvSpPr>
            <p:nvPr userDrawn="1"/>
          </p:nvSpPr>
          <p:spPr bwMode="auto">
            <a:xfrm>
              <a:off x="4089" y="4111"/>
              <a:ext cx="32" cy="41"/>
            </a:xfrm>
            <a:custGeom>
              <a:avLst/>
              <a:gdLst>
                <a:gd name="T0" fmla="*/ 0 w 19"/>
                <a:gd name="T1" fmla="*/ 20 h 24"/>
                <a:gd name="T2" fmla="*/ 0 w 19"/>
                <a:gd name="T3" fmla="*/ 20 h 24"/>
                <a:gd name="T4" fmla="*/ 3 w 19"/>
                <a:gd name="T5" fmla="*/ 16 h 24"/>
                <a:gd name="T6" fmla="*/ 4 w 19"/>
                <a:gd name="T7" fmla="*/ 16 h 24"/>
                <a:gd name="T8" fmla="*/ 9 w 19"/>
                <a:gd name="T9" fmla="*/ 19 h 24"/>
                <a:gd name="T10" fmla="*/ 13 w 19"/>
                <a:gd name="T11" fmla="*/ 16 h 24"/>
                <a:gd name="T12" fmla="*/ 10 w 19"/>
                <a:gd name="T13" fmla="*/ 14 h 24"/>
                <a:gd name="T14" fmla="*/ 9 w 19"/>
                <a:gd name="T15" fmla="*/ 14 h 24"/>
                <a:gd name="T16" fmla="*/ 1 w 19"/>
                <a:gd name="T17" fmla="*/ 7 h 24"/>
                <a:gd name="T18" fmla="*/ 9 w 19"/>
                <a:gd name="T19" fmla="*/ 0 h 24"/>
                <a:gd name="T20" fmla="*/ 18 w 19"/>
                <a:gd name="T21" fmla="*/ 2 h 24"/>
                <a:gd name="T22" fmla="*/ 18 w 19"/>
                <a:gd name="T23" fmla="*/ 3 h 24"/>
                <a:gd name="T24" fmla="*/ 15 w 19"/>
                <a:gd name="T25" fmla="*/ 7 h 24"/>
                <a:gd name="T26" fmla="*/ 15 w 19"/>
                <a:gd name="T27" fmla="*/ 7 h 24"/>
                <a:gd name="T28" fmla="*/ 10 w 19"/>
                <a:gd name="T29" fmla="*/ 5 h 24"/>
                <a:gd name="T30" fmla="*/ 7 w 19"/>
                <a:gd name="T31" fmla="*/ 7 h 24"/>
                <a:gd name="T32" fmla="*/ 10 w 19"/>
                <a:gd name="T33" fmla="*/ 9 h 24"/>
                <a:gd name="T34" fmla="*/ 11 w 19"/>
                <a:gd name="T35" fmla="*/ 9 h 24"/>
                <a:gd name="T36" fmla="*/ 19 w 19"/>
                <a:gd name="T37" fmla="*/ 16 h 24"/>
                <a:gd name="T38" fmla="*/ 9 w 19"/>
                <a:gd name="T39" fmla="*/ 24 h 24"/>
                <a:gd name="T40" fmla="*/ 0 w 19"/>
                <a:gd name="T41" fmla="*/ 2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4">
                  <a:moveTo>
                    <a:pt x="0" y="20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3" y="16"/>
                    <a:pt x="3" y="16"/>
                    <a:pt x="3" y="16"/>
                  </a:cubicBezTo>
                  <a:cubicBezTo>
                    <a:pt x="3" y="16"/>
                    <a:pt x="3" y="16"/>
                    <a:pt x="4" y="16"/>
                  </a:cubicBezTo>
                  <a:cubicBezTo>
                    <a:pt x="5" y="17"/>
                    <a:pt x="7" y="19"/>
                    <a:pt x="9" y="19"/>
                  </a:cubicBezTo>
                  <a:cubicBezTo>
                    <a:pt x="12" y="19"/>
                    <a:pt x="13" y="18"/>
                    <a:pt x="13" y="16"/>
                  </a:cubicBezTo>
                  <a:cubicBezTo>
                    <a:pt x="13" y="15"/>
                    <a:pt x="12" y="15"/>
                    <a:pt x="10" y="14"/>
                  </a:cubicBezTo>
                  <a:cubicBezTo>
                    <a:pt x="9" y="14"/>
                    <a:pt x="9" y="14"/>
                    <a:pt x="9" y="14"/>
                  </a:cubicBezTo>
                  <a:cubicBezTo>
                    <a:pt x="4" y="14"/>
                    <a:pt x="1" y="11"/>
                    <a:pt x="1" y="7"/>
                  </a:cubicBezTo>
                  <a:cubicBezTo>
                    <a:pt x="1" y="3"/>
                    <a:pt x="4" y="0"/>
                    <a:pt x="9" y="0"/>
                  </a:cubicBezTo>
                  <a:cubicBezTo>
                    <a:pt x="13" y="0"/>
                    <a:pt x="16" y="1"/>
                    <a:pt x="18" y="2"/>
                  </a:cubicBezTo>
                  <a:cubicBezTo>
                    <a:pt x="18" y="2"/>
                    <a:pt x="18" y="3"/>
                    <a:pt x="18" y="3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3" y="6"/>
                    <a:pt x="11" y="5"/>
                    <a:pt x="10" y="5"/>
                  </a:cubicBezTo>
                  <a:cubicBezTo>
                    <a:pt x="8" y="5"/>
                    <a:pt x="7" y="6"/>
                    <a:pt x="7" y="7"/>
                  </a:cubicBezTo>
                  <a:cubicBezTo>
                    <a:pt x="7" y="8"/>
                    <a:pt x="8" y="8"/>
                    <a:pt x="10" y="9"/>
                  </a:cubicBezTo>
                  <a:cubicBezTo>
                    <a:pt x="11" y="9"/>
                    <a:pt x="11" y="9"/>
                    <a:pt x="11" y="9"/>
                  </a:cubicBezTo>
                  <a:cubicBezTo>
                    <a:pt x="16" y="10"/>
                    <a:pt x="19" y="12"/>
                    <a:pt x="19" y="16"/>
                  </a:cubicBezTo>
                  <a:cubicBezTo>
                    <a:pt x="19" y="21"/>
                    <a:pt x="16" y="24"/>
                    <a:pt x="9" y="24"/>
                  </a:cubicBezTo>
                  <a:cubicBezTo>
                    <a:pt x="6" y="24"/>
                    <a:pt x="2" y="22"/>
                    <a:pt x="0" y="20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4" name="Freeform 43"/>
            <p:cNvSpPr>
              <a:spLocks/>
            </p:cNvSpPr>
            <p:nvPr userDrawn="1"/>
          </p:nvSpPr>
          <p:spPr bwMode="auto">
            <a:xfrm>
              <a:off x="4136" y="4111"/>
              <a:ext cx="11" cy="4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5" name="Freeform 44"/>
            <p:cNvSpPr>
              <a:spLocks/>
            </p:cNvSpPr>
            <p:nvPr userDrawn="1"/>
          </p:nvSpPr>
          <p:spPr bwMode="auto">
            <a:xfrm>
              <a:off x="4164" y="4111"/>
              <a:ext cx="31" cy="40"/>
            </a:xfrm>
            <a:custGeom>
              <a:avLst/>
              <a:gdLst>
                <a:gd name="T0" fmla="*/ 6 w 18"/>
                <a:gd name="T1" fmla="*/ 23 h 23"/>
                <a:gd name="T2" fmla="*/ 6 w 18"/>
                <a:gd name="T3" fmla="*/ 23 h 23"/>
                <a:gd name="T4" fmla="*/ 6 w 18"/>
                <a:gd name="T5" fmla="*/ 23 h 23"/>
                <a:gd name="T6" fmla="*/ 6 w 18"/>
                <a:gd name="T7" fmla="*/ 23 h 23"/>
                <a:gd name="T8" fmla="*/ 6 w 18"/>
                <a:gd name="T9" fmla="*/ 23 h 23"/>
                <a:gd name="T10" fmla="*/ 6 w 18"/>
                <a:gd name="T11" fmla="*/ 6 h 23"/>
                <a:gd name="T12" fmla="*/ 6 w 18"/>
                <a:gd name="T13" fmla="*/ 5 h 23"/>
                <a:gd name="T14" fmla="*/ 6 w 18"/>
                <a:gd name="T15" fmla="*/ 5 h 23"/>
                <a:gd name="T16" fmla="*/ 0 w 18"/>
                <a:gd name="T17" fmla="*/ 5 h 23"/>
                <a:gd name="T18" fmla="*/ 0 w 18"/>
                <a:gd name="T19" fmla="*/ 5 h 23"/>
                <a:gd name="T20" fmla="*/ 0 w 18"/>
                <a:gd name="T21" fmla="*/ 5 h 23"/>
                <a:gd name="T22" fmla="*/ 0 w 18"/>
                <a:gd name="T23" fmla="*/ 5 h 23"/>
                <a:gd name="T24" fmla="*/ 0 w 18"/>
                <a:gd name="T25" fmla="*/ 5 h 23"/>
                <a:gd name="T26" fmla="*/ 0 w 18"/>
                <a:gd name="T27" fmla="*/ 5 h 23"/>
                <a:gd name="T28" fmla="*/ 0 w 18"/>
                <a:gd name="T29" fmla="*/ 0 h 23"/>
                <a:gd name="T30" fmla="*/ 0 w 18"/>
                <a:gd name="T31" fmla="*/ 0 h 23"/>
                <a:gd name="T32" fmla="*/ 0 w 18"/>
                <a:gd name="T33" fmla="*/ 0 h 23"/>
                <a:gd name="T34" fmla="*/ 18 w 18"/>
                <a:gd name="T35" fmla="*/ 0 h 23"/>
                <a:gd name="T36" fmla="*/ 18 w 18"/>
                <a:gd name="T37" fmla="*/ 0 h 23"/>
                <a:gd name="T38" fmla="*/ 18 w 18"/>
                <a:gd name="T39" fmla="*/ 0 h 23"/>
                <a:gd name="T40" fmla="*/ 18 w 18"/>
                <a:gd name="T41" fmla="*/ 0 h 23"/>
                <a:gd name="T42" fmla="*/ 18 w 18"/>
                <a:gd name="T43" fmla="*/ 5 h 23"/>
                <a:gd name="T44" fmla="*/ 18 w 18"/>
                <a:gd name="T45" fmla="*/ 5 h 23"/>
                <a:gd name="T46" fmla="*/ 18 w 18"/>
                <a:gd name="T47" fmla="*/ 5 h 23"/>
                <a:gd name="T48" fmla="*/ 18 w 18"/>
                <a:gd name="T49" fmla="*/ 5 h 23"/>
                <a:gd name="T50" fmla="*/ 12 w 18"/>
                <a:gd name="T51" fmla="*/ 5 h 23"/>
                <a:gd name="T52" fmla="*/ 12 w 18"/>
                <a:gd name="T53" fmla="*/ 5 h 23"/>
                <a:gd name="T54" fmla="*/ 12 w 18"/>
                <a:gd name="T55" fmla="*/ 6 h 23"/>
                <a:gd name="T56" fmla="*/ 12 w 18"/>
                <a:gd name="T57" fmla="*/ 6 h 23"/>
                <a:gd name="T58" fmla="*/ 12 w 18"/>
                <a:gd name="T59" fmla="*/ 23 h 23"/>
                <a:gd name="T60" fmla="*/ 12 w 18"/>
                <a:gd name="T61" fmla="*/ 23 h 23"/>
                <a:gd name="T62" fmla="*/ 12 w 18"/>
                <a:gd name="T63" fmla="*/ 23 h 23"/>
                <a:gd name="T64" fmla="*/ 11 w 18"/>
                <a:gd name="T65" fmla="*/ 23 h 23"/>
                <a:gd name="T66" fmla="*/ 6 w 18"/>
                <a:gd name="T67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8" h="23">
                  <a:moveTo>
                    <a:pt x="6" y="23"/>
                  </a:move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6"/>
                    <a:pt x="6" y="6"/>
                    <a:pt x="6" y="6"/>
                  </a:cubicBezTo>
                  <a:cubicBezTo>
                    <a:pt x="6" y="6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6"/>
                    <a:pt x="12" y="6"/>
                  </a:cubicBezTo>
                  <a:cubicBezTo>
                    <a:pt x="12" y="6"/>
                    <a:pt x="12" y="6"/>
                    <a:pt x="12" y="6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1" y="23"/>
                    <a:pt x="11" y="23"/>
                  </a:cubicBezTo>
                  <a:lnTo>
                    <a:pt x="6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6" name="Freeform 45"/>
            <p:cNvSpPr>
              <a:spLocks/>
            </p:cNvSpPr>
            <p:nvPr userDrawn="1"/>
          </p:nvSpPr>
          <p:spPr bwMode="auto">
            <a:xfrm>
              <a:off x="4206" y="4111"/>
              <a:ext cx="35" cy="40"/>
            </a:xfrm>
            <a:custGeom>
              <a:avLst/>
              <a:gdLst>
                <a:gd name="T0" fmla="*/ 8 w 20"/>
                <a:gd name="T1" fmla="*/ 23 h 23"/>
                <a:gd name="T2" fmla="*/ 7 w 20"/>
                <a:gd name="T3" fmla="*/ 23 h 23"/>
                <a:gd name="T4" fmla="*/ 7 w 20"/>
                <a:gd name="T5" fmla="*/ 14 h 23"/>
                <a:gd name="T6" fmla="*/ 0 w 20"/>
                <a:gd name="T7" fmla="*/ 1 h 23"/>
                <a:gd name="T8" fmla="*/ 1 w 20"/>
                <a:gd name="T9" fmla="*/ 0 h 23"/>
                <a:gd name="T10" fmla="*/ 6 w 20"/>
                <a:gd name="T11" fmla="*/ 0 h 23"/>
                <a:gd name="T12" fmla="*/ 7 w 20"/>
                <a:gd name="T13" fmla="*/ 0 h 23"/>
                <a:gd name="T14" fmla="*/ 10 w 20"/>
                <a:gd name="T15" fmla="*/ 8 h 23"/>
                <a:gd name="T16" fmla="*/ 11 w 20"/>
                <a:gd name="T17" fmla="*/ 8 h 23"/>
                <a:gd name="T18" fmla="*/ 14 w 20"/>
                <a:gd name="T19" fmla="*/ 0 h 23"/>
                <a:gd name="T20" fmla="*/ 15 w 20"/>
                <a:gd name="T21" fmla="*/ 0 h 23"/>
                <a:gd name="T22" fmla="*/ 20 w 20"/>
                <a:gd name="T23" fmla="*/ 0 h 23"/>
                <a:gd name="T24" fmla="*/ 20 w 20"/>
                <a:gd name="T25" fmla="*/ 1 h 23"/>
                <a:gd name="T26" fmla="*/ 13 w 20"/>
                <a:gd name="T27" fmla="*/ 14 h 23"/>
                <a:gd name="T28" fmla="*/ 13 w 20"/>
                <a:gd name="T29" fmla="*/ 23 h 23"/>
                <a:gd name="T30" fmla="*/ 13 w 20"/>
                <a:gd name="T31" fmla="*/ 23 h 23"/>
                <a:gd name="T32" fmla="*/ 8 w 20"/>
                <a:gd name="T33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0" h="23">
                  <a:moveTo>
                    <a:pt x="8" y="23"/>
                  </a:moveTo>
                  <a:cubicBezTo>
                    <a:pt x="8" y="23"/>
                    <a:pt x="7" y="23"/>
                    <a:pt x="7" y="23"/>
                  </a:cubicBezTo>
                  <a:cubicBezTo>
                    <a:pt x="7" y="14"/>
                    <a:pt x="7" y="14"/>
                    <a:pt x="7" y="14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7" y="0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1" y="8"/>
                    <a:pt x="11" y="8"/>
                    <a:pt x="11" y="8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0"/>
                    <a:pt x="20" y="0"/>
                    <a:pt x="20" y="1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3"/>
                    <a:pt x="13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7" name="Freeform 46"/>
            <p:cNvSpPr>
              <a:spLocks noEditPoints="1"/>
            </p:cNvSpPr>
            <p:nvPr userDrawn="1"/>
          </p:nvSpPr>
          <p:spPr bwMode="auto">
            <a:xfrm>
              <a:off x="3692" y="4194"/>
              <a:ext cx="26" cy="39"/>
            </a:xfrm>
            <a:custGeom>
              <a:avLst/>
              <a:gdLst>
                <a:gd name="T0" fmla="*/ 0 w 15"/>
                <a:gd name="T1" fmla="*/ 0 h 23"/>
                <a:gd name="T2" fmla="*/ 0 w 15"/>
                <a:gd name="T3" fmla="*/ 0 h 23"/>
                <a:gd name="T4" fmla="*/ 7 w 15"/>
                <a:gd name="T5" fmla="*/ 0 h 23"/>
                <a:gd name="T6" fmla="*/ 15 w 15"/>
                <a:gd name="T7" fmla="*/ 5 h 23"/>
                <a:gd name="T8" fmla="*/ 15 w 15"/>
                <a:gd name="T9" fmla="*/ 12 h 23"/>
                <a:gd name="T10" fmla="*/ 15 w 15"/>
                <a:gd name="T11" fmla="*/ 19 h 23"/>
                <a:gd name="T12" fmla="*/ 7 w 15"/>
                <a:gd name="T13" fmla="*/ 23 h 23"/>
                <a:gd name="T14" fmla="*/ 0 w 15"/>
                <a:gd name="T15" fmla="*/ 23 h 23"/>
                <a:gd name="T16" fmla="*/ 0 w 15"/>
                <a:gd name="T17" fmla="*/ 23 h 23"/>
                <a:gd name="T18" fmla="*/ 0 w 15"/>
                <a:gd name="T19" fmla="*/ 0 h 23"/>
                <a:gd name="T20" fmla="*/ 2 w 15"/>
                <a:gd name="T21" fmla="*/ 21 h 23"/>
                <a:gd name="T22" fmla="*/ 7 w 15"/>
                <a:gd name="T23" fmla="*/ 21 h 23"/>
                <a:gd name="T24" fmla="*/ 13 w 15"/>
                <a:gd name="T25" fmla="*/ 18 h 23"/>
                <a:gd name="T26" fmla="*/ 14 w 15"/>
                <a:gd name="T27" fmla="*/ 12 h 23"/>
                <a:gd name="T28" fmla="*/ 13 w 15"/>
                <a:gd name="T29" fmla="*/ 5 h 23"/>
                <a:gd name="T30" fmla="*/ 7 w 15"/>
                <a:gd name="T31" fmla="*/ 2 h 23"/>
                <a:gd name="T32" fmla="*/ 2 w 15"/>
                <a:gd name="T33" fmla="*/ 2 h 23"/>
                <a:gd name="T34" fmla="*/ 2 w 15"/>
                <a:gd name="T35" fmla="*/ 2 h 23"/>
                <a:gd name="T36" fmla="*/ 2 w 15"/>
                <a:gd name="T37" fmla="*/ 21 h 23"/>
                <a:gd name="T38" fmla="*/ 2 w 15"/>
                <a:gd name="T39" fmla="*/ 2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5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0"/>
                    <a:pt x="14" y="2"/>
                    <a:pt x="15" y="5"/>
                  </a:cubicBezTo>
                  <a:cubicBezTo>
                    <a:pt x="15" y="6"/>
                    <a:pt x="15" y="8"/>
                    <a:pt x="15" y="12"/>
                  </a:cubicBezTo>
                  <a:cubicBezTo>
                    <a:pt x="15" y="16"/>
                    <a:pt x="15" y="17"/>
                    <a:pt x="15" y="19"/>
                  </a:cubicBezTo>
                  <a:cubicBezTo>
                    <a:pt x="14" y="22"/>
                    <a:pt x="11" y="23"/>
                    <a:pt x="7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2" y="21"/>
                  </a:moveTo>
                  <a:cubicBezTo>
                    <a:pt x="7" y="21"/>
                    <a:pt x="7" y="21"/>
                    <a:pt x="7" y="21"/>
                  </a:cubicBezTo>
                  <a:cubicBezTo>
                    <a:pt x="10" y="21"/>
                    <a:pt x="12" y="20"/>
                    <a:pt x="13" y="18"/>
                  </a:cubicBezTo>
                  <a:cubicBezTo>
                    <a:pt x="13" y="17"/>
                    <a:pt x="14" y="16"/>
                    <a:pt x="14" y="12"/>
                  </a:cubicBezTo>
                  <a:cubicBezTo>
                    <a:pt x="14" y="8"/>
                    <a:pt x="13" y="7"/>
                    <a:pt x="13" y="5"/>
                  </a:cubicBezTo>
                  <a:cubicBezTo>
                    <a:pt x="12" y="3"/>
                    <a:pt x="10" y="2"/>
                    <a:pt x="7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8" name="Freeform 47"/>
            <p:cNvSpPr>
              <a:spLocks/>
            </p:cNvSpPr>
            <p:nvPr userDrawn="1"/>
          </p:nvSpPr>
          <p:spPr bwMode="auto">
            <a:xfrm>
              <a:off x="3740" y="4194"/>
              <a:ext cx="24" cy="39"/>
            </a:xfrm>
            <a:custGeom>
              <a:avLst/>
              <a:gdLst>
                <a:gd name="T0" fmla="*/ 0 w 14"/>
                <a:gd name="T1" fmla="*/ 0 h 23"/>
                <a:gd name="T2" fmla="*/ 0 w 14"/>
                <a:gd name="T3" fmla="*/ 0 h 23"/>
                <a:gd name="T4" fmla="*/ 13 w 14"/>
                <a:gd name="T5" fmla="*/ 0 h 23"/>
                <a:gd name="T6" fmla="*/ 14 w 14"/>
                <a:gd name="T7" fmla="*/ 0 h 23"/>
                <a:gd name="T8" fmla="*/ 14 w 14"/>
                <a:gd name="T9" fmla="*/ 2 h 23"/>
                <a:gd name="T10" fmla="*/ 13 w 14"/>
                <a:gd name="T11" fmla="*/ 2 h 23"/>
                <a:gd name="T12" fmla="*/ 2 w 14"/>
                <a:gd name="T13" fmla="*/ 2 h 23"/>
                <a:gd name="T14" fmla="*/ 2 w 14"/>
                <a:gd name="T15" fmla="*/ 2 h 23"/>
                <a:gd name="T16" fmla="*/ 2 w 14"/>
                <a:gd name="T17" fmla="*/ 10 h 23"/>
                <a:gd name="T18" fmla="*/ 2 w 14"/>
                <a:gd name="T19" fmla="*/ 11 h 23"/>
                <a:gd name="T20" fmla="*/ 12 w 14"/>
                <a:gd name="T21" fmla="*/ 11 h 23"/>
                <a:gd name="T22" fmla="*/ 12 w 14"/>
                <a:gd name="T23" fmla="*/ 11 h 23"/>
                <a:gd name="T24" fmla="*/ 12 w 14"/>
                <a:gd name="T25" fmla="*/ 12 h 23"/>
                <a:gd name="T26" fmla="*/ 12 w 14"/>
                <a:gd name="T27" fmla="*/ 12 h 23"/>
                <a:gd name="T28" fmla="*/ 2 w 14"/>
                <a:gd name="T29" fmla="*/ 12 h 23"/>
                <a:gd name="T30" fmla="*/ 2 w 14"/>
                <a:gd name="T31" fmla="*/ 13 h 23"/>
                <a:gd name="T32" fmla="*/ 2 w 14"/>
                <a:gd name="T33" fmla="*/ 21 h 23"/>
                <a:gd name="T34" fmla="*/ 2 w 14"/>
                <a:gd name="T35" fmla="*/ 21 h 23"/>
                <a:gd name="T36" fmla="*/ 13 w 14"/>
                <a:gd name="T37" fmla="*/ 21 h 23"/>
                <a:gd name="T38" fmla="*/ 14 w 14"/>
                <a:gd name="T39" fmla="*/ 22 h 23"/>
                <a:gd name="T40" fmla="*/ 14 w 14"/>
                <a:gd name="T41" fmla="*/ 23 h 23"/>
                <a:gd name="T42" fmla="*/ 13 w 14"/>
                <a:gd name="T43" fmla="*/ 23 h 23"/>
                <a:gd name="T44" fmla="*/ 0 w 14"/>
                <a:gd name="T45" fmla="*/ 23 h 23"/>
                <a:gd name="T46" fmla="*/ 0 w 14"/>
                <a:gd name="T47" fmla="*/ 23 h 23"/>
                <a:gd name="T48" fmla="*/ 0 w 14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4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2"/>
                    <a:pt x="14" y="2"/>
                    <a:pt x="14" y="2"/>
                  </a:cubicBezTo>
                  <a:cubicBezTo>
                    <a:pt x="14" y="2"/>
                    <a:pt x="14" y="2"/>
                    <a:pt x="13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0"/>
                    <a:pt x="2" y="10"/>
                    <a:pt x="2" y="10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2"/>
                    <a:pt x="2" y="13"/>
                    <a:pt x="2" y="13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13" y="21"/>
                    <a:pt x="13" y="21"/>
                    <a:pt x="13" y="21"/>
                  </a:cubicBezTo>
                  <a:cubicBezTo>
                    <a:pt x="14" y="21"/>
                    <a:pt x="14" y="22"/>
                    <a:pt x="14" y="22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9" name="Freeform 48"/>
            <p:cNvSpPr>
              <a:spLocks/>
            </p:cNvSpPr>
            <p:nvPr userDrawn="1"/>
          </p:nvSpPr>
          <p:spPr bwMode="auto">
            <a:xfrm>
              <a:off x="3783" y="4194"/>
              <a:ext cx="27" cy="39"/>
            </a:xfrm>
            <a:custGeom>
              <a:avLst/>
              <a:gdLst>
                <a:gd name="T0" fmla="*/ 0 w 16"/>
                <a:gd name="T1" fmla="*/ 0 h 23"/>
                <a:gd name="T2" fmla="*/ 1 w 16"/>
                <a:gd name="T3" fmla="*/ 0 h 23"/>
                <a:gd name="T4" fmla="*/ 2 w 16"/>
                <a:gd name="T5" fmla="*/ 0 h 23"/>
                <a:gd name="T6" fmla="*/ 3 w 16"/>
                <a:gd name="T7" fmla="*/ 0 h 23"/>
                <a:gd name="T8" fmla="*/ 14 w 16"/>
                <a:gd name="T9" fmla="*/ 20 h 23"/>
                <a:gd name="T10" fmla="*/ 14 w 16"/>
                <a:gd name="T11" fmla="*/ 20 h 23"/>
                <a:gd name="T12" fmla="*/ 14 w 16"/>
                <a:gd name="T13" fmla="*/ 0 h 23"/>
                <a:gd name="T14" fmla="*/ 15 w 16"/>
                <a:gd name="T15" fmla="*/ 0 h 23"/>
                <a:gd name="T16" fmla="*/ 16 w 16"/>
                <a:gd name="T17" fmla="*/ 0 h 23"/>
                <a:gd name="T18" fmla="*/ 16 w 16"/>
                <a:gd name="T19" fmla="*/ 0 h 23"/>
                <a:gd name="T20" fmla="*/ 16 w 16"/>
                <a:gd name="T21" fmla="*/ 23 h 23"/>
                <a:gd name="T22" fmla="*/ 16 w 16"/>
                <a:gd name="T23" fmla="*/ 23 h 23"/>
                <a:gd name="T24" fmla="*/ 15 w 16"/>
                <a:gd name="T25" fmla="*/ 23 h 23"/>
                <a:gd name="T26" fmla="*/ 14 w 16"/>
                <a:gd name="T27" fmla="*/ 23 h 23"/>
                <a:gd name="T28" fmla="*/ 3 w 16"/>
                <a:gd name="T29" fmla="*/ 4 h 23"/>
                <a:gd name="T30" fmla="*/ 2 w 16"/>
                <a:gd name="T31" fmla="*/ 4 h 23"/>
                <a:gd name="T32" fmla="*/ 2 w 16"/>
                <a:gd name="T33" fmla="*/ 23 h 23"/>
                <a:gd name="T34" fmla="*/ 2 w 16"/>
                <a:gd name="T35" fmla="*/ 23 h 23"/>
                <a:gd name="T36" fmla="*/ 1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3" y="0"/>
                    <a:pt x="3" y="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5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0" name="Freeform 49"/>
            <p:cNvSpPr>
              <a:spLocks/>
            </p:cNvSpPr>
            <p:nvPr userDrawn="1"/>
          </p:nvSpPr>
          <p:spPr bwMode="auto">
            <a:xfrm>
              <a:off x="3832" y="4194"/>
              <a:ext cx="35" cy="39"/>
            </a:xfrm>
            <a:custGeom>
              <a:avLst/>
              <a:gdLst>
                <a:gd name="T0" fmla="*/ 0 w 20"/>
                <a:gd name="T1" fmla="*/ 0 h 23"/>
                <a:gd name="T2" fmla="*/ 1 w 20"/>
                <a:gd name="T3" fmla="*/ 0 h 23"/>
                <a:gd name="T4" fmla="*/ 2 w 20"/>
                <a:gd name="T5" fmla="*/ 0 h 23"/>
                <a:gd name="T6" fmla="*/ 3 w 20"/>
                <a:gd name="T7" fmla="*/ 0 h 23"/>
                <a:gd name="T8" fmla="*/ 10 w 20"/>
                <a:gd name="T9" fmla="*/ 17 h 23"/>
                <a:gd name="T10" fmla="*/ 10 w 20"/>
                <a:gd name="T11" fmla="*/ 17 h 23"/>
                <a:gd name="T12" fmla="*/ 18 w 20"/>
                <a:gd name="T13" fmla="*/ 0 h 23"/>
                <a:gd name="T14" fmla="*/ 18 w 20"/>
                <a:gd name="T15" fmla="*/ 0 h 23"/>
                <a:gd name="T16" fmla="*/ 19 w 20"/>
                <a:gd name="T17" fmla="*/ 0 h 23"/>
                <a:gd name="T18" fmla="*/ 20 w 20"/>
                <a:gd name="T19" fmla="*/ 0 h 23"/>
                <a:gd name="T20" fmla="*/ 20 w 20"/>
                <a:gd name="T21" fmla="*/ 23 h 23"/>
                <a:gd name="T22" fmla="*/ 19 w 20"/>
                <a:gd name="T23" fmla="*/ 23 h 23"/>
                <a:gd name="T24" fmla="*/ 18 w 20"/>
                <a:gd name="T25" fmla="*/ 23 h 23"/>
                <a:gd name="T26" fmla="*/ 18 w 20"/>
                <a:gd name="T27" fmla="*/ 23 h 23"/>
                <a:gd name="T28" fmla="*/ 18 w 20"/>
                <a:gd name="T29" fmla="*/ 5 h 23"/>
                <a:gd name="T30" fmla="*/ 18 w 20"/>
                <a:gd name="T31" fmla="*/ 5 h 23"/>
                <a:gd name="T32" fmla="*/ 11 w 20"/>
                <a:gd name="T33" fmla="*/ 20 h 23"/>
                <a:gd name="T34" fmla="*/ 10 w 20"/>
                <a:gd name="T35" fmla="*/ 20 h 23"/>
                <a:gd name="T36" fmla="*/ 10 w 20"/>
                <a:gd name="T37" fmla="*/ 20 h 23"/>
                <a:gd name="T38" fmla="*/ 9 w 20"/>
                <a:gd name="T39" fmla="*/ 20 h 23"/>
                <a:gd name="T40" fmla="*/ 2 w 20"/>
                <a:gd name="T41" fmla="*/ 5 h 23"/>
                <a:gd name="T42" fmla="*/ 2 w 20"/>
                <a:gd name="T43" fmla="*/ 5 h 23"/>
                <a:gd name="T44" fmla="*/ 2 w 20"/>
                <a:gd name="T45" fmla="*/ 23 h 23"/>
                <a:gd name="T46" fmla="*/ 2 w 20"/>
                <a:gd name="T47" fmla="*/ 23 h 23"/>
                <a:gd name="T48" fmla="*/ 1 w 20"/>
                <a:gd name="T49" fmla="*/ 23 h 23"/>
                <a:gd name="T50" fmla="*/ 0 w 20"/>
                <a:gd name="T51" fmla="*/ 23 h 23"/>
                <a:gd name="T52" fmla="*/ 0 w 20"/>
                <a:gd name="T53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0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2" y="0"/>
                    <a:pt x="3" y="0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23"/>
                    <a:pt x="20" y="23"/>
                    <a:pt x="20" y="23"/>
                  </a:cubicBezTo>
                  <a:cubicBezTo>
                    <a:pt x="20" y="23"/>
                    <a:pt x="20" y="23"/>
                    <a:pt x="19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1" y="20"/>
                    <a:pt x="11" y="20"/>
                    <a:pt x="11" y="20"/>
                  </a:cubicBezTo>
                  <a:cubicBezTo>
                    <a:pt x="11" y="20"/>
                    <a:pt x="11" y="20"/>
                    <a:pt x="10" y="20"/>
                  </a:cubicBezTo>
                  <a:cubicBezTo>
                    <a:pt x="10" y="20"/>
                    <a:pt x="10" y="20"/>
                    <a:pt x="10" y="20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1" name="Freeform 50"/>
            <p:cNvSpPr>
              <a:spLocks noEditPoints="1"/>
            </p:cNvSpPr>
            <p:nvPr userDrawn="1"/>
          </p:nvSpPr>
          <p:spPr bwMode="auto">
            <a:xfrm>
              <a:off x="3885" y="4194"/>
              <a:ext cx="31" cy="39"/>
            </a:xfrm>
            <a:custGeom>
              <a:avLst/>
              <a:gdLst>
                <a:gd name="T0" fmla="*/ 8 w 18"/>
                <a:gd name="T1" fmla="*/ 0 h 23"/>
                <a:gd name="T2" fmla="*/ 8 w 18"/>
                <a:gd name="T3" fmla="*/ 0 h 23"/>
                <a:gd name="T4" fmla="*/ 9 w 18"/>
                <a:gd name="T5" fmla="*/ 0 h 23"/>
                <a:gd name="T6" fmla="*/ 10 w 18"/>
                <a:gd name="T7" fmla="*/ 0 h 23"/>
                <a:gd name="T8" fmla="*/ 18 w 18"/>
                <a:gd name="T9" fmla="*/ 23 h 23"/>
                <a:gd name="T10" fmla="*/ 18 w 18"/>
                <a:gd name="T11" fmla="*/ 23 h 23"/>
                <a:gd name="T12" fmla="*/ 16 w 18"/>
                <a:gd name="T13" fmla="*/ 23 h 23"/>
                <a:gd name="T14" fmla="*/ 16 w 18"/>
                <a:gd name="T15" fmla="*/ 23 h 23"/>
                <a:gd name="T16" fmla="*/ 14 w 18"/>
                <a:gd name="T17" fmla="*/ 17 h 23"/>
                <a:gd name="T18" fmla="*/ 4 w 18"/>
                <a:gd name="T19" fmla="*/ 17 h 23"/>
                <a:gd name="T20" fmla="*/ 2 w 18"/>
                <a:gd name="T21" fmla="*/ 23 h 23"/>
                <a:gd name="T22" fmla="*/ 1 w 18"/>
                <a:gd name="T23" fmla="*/ 23 h 23"/>
                <a:gd name="T24" fmla="*/ 0 w 18"/>
                <a:gd name="T25" fmla="*/ 23 h 23"/>
                <a:gd name="T26" fmla="*/ 0 w 18"/>
                <a:gd name="T27" fmla="*/ 23 h 23"/>
                <a:gd name="T28" fmla="*/ 8 w 18"/>
                <a:gd name="T29" fmla="*/ 0 h 23"/>
                <a:gd name="T30" fmla="*/ 13 w 18"/>
                <a:gd name="T31" fmla="*/ 15 h 23"/>
                <a:gd name="T32" fmla="*/ 9 w 18"/>
                <a:gd name="T33" fmla="*/ 3 h 23"/>
                <a:gd name="T34" fmla="*/ 9 w 18"/>
                <a:gd name="T35" fmla="*/ 3 h 23"/>
                <a:gd name="T36" fmla="*/ 4 w 18"/>
                <a:gd name="T37" fmla="*/ 15 h 23"/>
                <a:gd name="T38" fmla="*/ 13 w 18"/>
                <a:gd name="T39" fmla="*/ 15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8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4" y="17"/>
                    <a:pt x="14" y="17"/>
                    <a:pt x="14" y="17"/>
                  </a:cubicBezTo>
                  <a:cubicBezTo>
                    <a:pt x="4" y="17"/>
                    <a:pt x="4" y="17"/>
                    <a:pt x="4" y="17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5"/>
                  </a:moveTo>
                  <a:cubicBezTo>
                    <a:pt x="9" y="3"/>
                    <a:pt x="9" y="3"/>
                    <a:pt x="9" y="3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4" y="15"/>
                    <a:pt x="4" y="15"/>
                    <a:pt x="4" y="15"/>
                  </a:cubicBezTo>
                  <a:lnTo>
                    <a:pt x="13" y="15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2" name="Freeform 51"/>
            <p:cNvSpPr>
              <a:spLocks noEditPoints="1"/>
            </p:cNvSpPr>
            <p:nvPr userDrawn="1"/>
          </p:nvSpPr>
          <p:spPr bwMode="auto">
            <a:xfrm>
              <a:off x="3935" y="4194"/>
              <a:ext cx="27" cy="39"/>
            </a:xfrm>
            <a:custGeom>
              <a:avLst/>
              <a:gdLst>
                <a:gd name="T0" fmla="*/ 14 w 16"/>
                <a:gd name="T1" fmla="*/ 23 h 23"/>
                <a:gd name="T2" fmla="*/ 13 w 16"/>
                <a:gd name="T3" fmla="*/ 23 h 23"/>
                <a:gd name="T4" fmla="*/ 8 w 16"/>
                <a:gd name="T5" fmla="*/ 13 h 23"/>
                <a:gd name="T6" fmla="*/ 8 w 16"/>
                <a:gd name="T7" fmla="*/ 13 h 23"/>
                <a:gd name="T8" fmla="*/ 2 w 16"/>
                <a:gd name="T9" fmla="*/ 13 h 23"/>
                <a:gd name="T10" fmla="*/ 2 w 16"/>
                <a:gd name="T11" fmla="*/ 13 h 23"/>
                <a:gd name="T12" fmla="*/ 2 w 16"/>
                <a:gd name="T13" fmla="*/ 23 h 23"/>
                <a:gd name="T14" fmla="*/ 2 w 16"/>
                <a:gd name="T15" fmla="*/ 23 h 23"/>
                <a:gd name="T16" fmla="*/ 0 w 16"/>
                <a:gd name="T17" fmla="*/ 23 h 23"/>
                <a:gd name="T18" fmla="*/ 0 w 16"/>
                <a:gd name="T19" fmla="*/ 23 h 23"/>
                <a:gd name="T20" fmla="*/ 0 w 16"/>
                <a:gd name="T21" fmla="*/ 0 h 23"/>
                <a:gd name="T22" fmla="*/ 0 w 16"/>
                <a:gd name="T23" fmla="*/ 0 h 23"/>
                <a:gd name="T24" fmla="*/ 8 w 16"/>
                <a:gd name="T25" fmla="*/ 0 h 23"/>
                <a:gd name="T26" fmla="*/ 15 w 16"/>
                <a:gd name="T27" fmla="*/ 7 h 23"/>
                <a:gd name="T28" fmla="*/ 10 w 16"/>
                <a:gd name="T29" fmla="*/ 13 h 23"/>
                <a:gd name="T30" fmla="*/ 15 w 16"/>
                <a:gd name="T31" fmla="*/ 23 h 23"/>
                <a:gd name="T32" fmla="*/ 15 w 16"/>
                <a:gd name="T33" fmla="*/ 23 h 23"/>
                <a:gd name="T34" fmla="*/ 14 w 16"/>
                <a:gd name="T35" fmla="*/ 23 h 23"/>
                <a:gd name="T36" fmla="*/ 13 w 16"/>
                <a:gd name="T37" fmla="*/ 7 h 23"/>
                <a:gd name="T38" fmla="*/ 8 w 16"/>
                <a:gd name="T39" fmla="*/ 2 h 23"/>
                <a:gd name="T40" fmla="*/ 2 w 16"/>
                <a:gd name="T41" fmla="*/ 2 h 23"/>
                <a:gd name="T42" fmla="*/ 2 w 16"/>
                <a:gd name="T43" fmla="*/ 2 h 23"/>
                <a:gd name="T44" fmla="*/ 2 w 16"/>
                <a:gd name="T45" fmla="*/ 11 h 23"/>
                <a:gd name="T46" fmla="*/ 2 w 16"/>
                <a:gd name="T47" fmla="*/ 11 h 23"/>
                <a:gd name="T48" fmla="*/ 8 w 16"/>
                <a:gd name="T49" fmla="*/ 11 h 23"/>
                <a:gd name="T50" fmla="*/ 13 w 16"/>
                <a:gd name="T51" fmla="*/ 7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6" h="23">
                  <a:moveTo>
                    <a:pt x="14" y="23"/>
                  </a:moveTo>
                  <a:cubicBezTo>
                    <a:pt x="13" y="23"/>
                    <a:pt x="13" y="23"/>
                    <a:pt x="13" y="2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12" y="0"/>
                    <a:pt x="15" y="3"/>
                    <a:pt x="15" y="7"/>
                  </a:cubicBezTo>
                  <a:cubicBezTo>
                    <a:pt x="15" y="10"/>
                    <a:pt x="13" y="12"/>
                    <a:pt x="10" y="1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5" y="23"/>
                    <a:pt x="15" y="23"/>
                  </a:cubicBezTo>
                  <a:lnTo>
                    <a:pt x="14" y="23"/>
                  </a:lnTo>
                  <a:close/>
                  <a:moveTo>
                    <a:pt x="13" y="7"/>
                  </a:moveTo>
                  <a:cubicBezTo>
                    <a:pt x="13" y="4"/>
                    <a:pt x="11" y="2"/>
                    <a:pt x="8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11" y="11"/>
                    <a:pt x="13" y="9"/>
                    <a:pt x="13" y="7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3" name="Freeform 52"/>
            <p:cNvSpPr>
              <a:spLocks/>
            </p:cNvSpPr>
            <p:nvPr userDrawn="1"/>
          </p:nvSpPr>
          <p:spPr bwMode="auto">
            <a:xfrm>
              <a:off x="3983" y="4194"/>
              <a:ext cx="27" cy="39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 w 16"/>
                <a:gd name="T5" fmla="*/ 0 h 23"/>
                <a:gd name="T6" fmla="*/ 2 w 16"/>
                <a:gd name="T7" fmla="*/ 0 h 23"/>
                <a:gd name="T8" fmla="*/ 2 w 16"/>
                <a:gd name="T9" fmla="*/ 14 h 23"/>
                <a:gd name="T10" fmla="*/ 13 w 16"/>
                <a:gd name="T11" fmla="*/ 0 h 23"/>
                <a:gd name="T12" fmla="*/ 13 w 16"/>
                <a:gd name="T13" fmla="*/ 0 h 23"/>
                <a:gd name="T14" fmla="*/ 15 w 16"/>
                <a:gd name="T15" fmla="*/ 0 h 23"/>
                <a:gd name="T16" fmla="*/ 15 w 16"/>
                <a:gd name="T17" fmla="*/ 1 h 23"/>
                <a:gd name="T18" fmla="*/ 8 w 16"/>
                <a:gd name="T19" fmla="*/ 9 h 23"/>
                <a:gd name="T20" fmla="*/ 15 w 16"/>
                <a:gd name="T21" fmla="*/ 23 h 23"/>
                <a:gd name="T22" fmla="*/ 15 w 16"/>
                <a:gd name="T23" fmla="*/ 23 h 23"/>
                <a:gd name="T24" fmla="*/ 14 w 16"/>
                <a:gd name="T25" fmla="*/ 23 h 23"/>
                <a:gd name="T26" fmla="*/ 13 w 16"/>
                <a:gd name="T27" fmla="*/ 23 h 23"/>
                <a:gd name="T28" fmla="*/ 6 w 16"/>
                <a:gd name="T29" fmla="*/ 11 h 23"/>
                <a:gd name="T30" fmla="*/ 2 w 16"/>
                <a:gd name="T31" fmla="*/ 16 h 23"/>
                <a:gd name="T32" fmla="*/ 2 w 16"/>
                <a:gd name="T33" fmla="*/ 23 h 23"/>
                <a:gd name="T34" fmla="*/ 1 w 16"/>
                <a:gd name="T35" fmla="*/ 23 h 23"/>
                <a:gd name="T36" fmla="*/ 0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2" y="0"/>
                    <a:pt x="2" y="0"/>
                  </a:cubicBezTo>
                  <a:cubicBezTo>
                    <a:pt x="2" y="14"/>
                    <a:pt x="2" y="14"/>
                    <a:pt x="2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1"/>
                  </a:cubicBezTo>
                  <a:cubicBezTo>
                    <a:pt x="8" y="9"/>
                    <a:pt x="8" y="9"/>
                    <a:pt x="8" y="9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6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3" y="23"/>
                    <a:pt x="13" y="23"/>
                  </a:cubicBezTo>
                  <a:cubicBezTo>
                    <a:pt x="6" y="11"/>
                    <a:pt x="6" y="11"/>
                    <a:pt x="6" y="11"/>
                  </a:cubicBezTo>
                  <a:cubicBezTo>
                    <a:pt x="2" y="16"/>
                    <a:pt x="2" y="16"/>
                    <a:pt x="2" y="16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4" name="Freeform 53"/>
            <p:cNvSpPr>
              <a:spLocks/>
            </p:cNvSpPr>
            <p:nvPr userDrawn="1"/>
          </p:nvSpPr>
          <p:spPr bwMode="auto">
            <a:xfrm>
              <a:off x="3832" y="3731"/>
              <a:ext cx="132" cy="259"/>
            </a:xfrm>
            <a:custGeom>
              <a:avLst/>
              <a:gdLst>
                <a:gd name="T0" fmla="*/ 77 w 77"/>
                <a:gd name="T1" fmla="*/ 123 h 151"/>
                <a:gd name="T2" fmla="*/ 61 w 77"/>
                <a:gd name="T3" fmla="*/ 115 h 151"/>
                <a:gd name="T4" fmla="*/ 46 w 77"/>
                <a:gd name="T5" fmla="*/ 52 h 151"/>
                <a:gd name="T6" fmla="*/ 54 w 77"/>
                <a:gd name="T7" fmla="*/ 0 h 151"/>
                <a:gd name="T8" fmla="*/ 53 w 77"/>
                <a:gd name="T9" fmla="*/ 0 h 151"/>
                <a:gd name="T10" fmla="*/ 30 w 77"/>
                <a:gd name="T11" fmla="*/ 57 h 151"/>
                <a:gd name="T12" fmla="*/ 45 w 77"/>
                <a:gd name="T13" fmla="*/ 151 h 151"/>
                <a:gd name="T14" fmla="*/ 77 w 77"/>
                <a:gd name="T15" fmla="*/ 123 h 1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7" h="151">
                  <a:moveTo>
                    <a:pt x="77" y="123"/>
                  </a:moveTo>
                  <a:cubicBezTo>
                    <a:pt x="73" y="121"/>
                    <a:pt x="68" y="119"/>
                    <a:pt x="61" y="115"/>
                  </a:cubicBezTo>
                  <a:cubicBezTo>
                    <a:pt x="40" y="103"/>
                    <a:pt x="34" y="84"/>
                    <a:pt x="46" y="52"/>
                  </a:cubicBezTo>
                  <a:cubicBezTo>
                    <a:pt x="52" y="33"/>
                    <a:pt x="56" y="17"/>
                    <a:pt x="54" y="0"/>
                  </a:cubicBezTo>
                  <a:cubicBezTo>
                    <a:pt x="54" y="0"/>
                    <a:pt x="53" y="0"/>
                    <a:pt x="53" y="0"/>
                  </a:cubicBezTo>
                  <a:cubicBezTo>
                    <a:pt x="52" y="21"/>
                    <a:pt x="44" y="34"/>
                    <a:pt x="30" y="57"/>
                  </a:cubicBezTo>
                  <a:cubicBezTo>
                    <a:pt x="0" y="105"/>
                    <a:pt x="31" y="140"/>
                    <a:pt x="45" y="151"/>
                  </a:cubicBezTo>
                  <a:cubicBezTo>
                    <a:pt x="58" y="144"/>
                    <a:pt x="69" y="135"/>
                    <a:pt x="77" y="123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5" name="Freeform 54"/>
            <p:cNvSpPr>
              <a:spLocks/>
            </p:cNvSpPr>
            <p:nvPr userDrawn="1"/>
          </p:nvSpPr>
          <p:spPr bwMode="auto">
            <a:xfrm>
              <a:off x="3755" y="3724"/>
              <a:ext cx="159" cy="281"/>
            </a:xfrm>
            <a:custGeom>
              <a:avLst/>
              <a:gdLst>
                <a:gd name="T0" fmla="*/ 61 w 93"/>
                <a:gd name="T1" fmla="*/ 59 h 164"/>
                <a:gd name="T2" fmla="*/ 93 w 93"/>
                <a:gd name="T3" fmla="*/ 1 h 164"/>
                <a:gd name="T4" fmla="*/ 93 w 93"/>
                <a:gd name="T5" fmla="*/ 0 h 164"/>
                <a:gd name="T6" fmla="*/ 39 w 93"/>
                <a:gd name="T7" fmla="*/ 58 h 164"/>
                <a:gd name="T8" fmla="*/ 12 w 93"/>
                <a:gd name="T9" fmla="*/ 154 h 164"/>
                <a:gd name="T10" fmla="*/ 51 w 93"/>
                <a:gd name="T11" fmla="*/ 164 h 164"/>
                <a:gd name="T12" fmla="*/ 60 w 93"/>
                <a:gd name="T13" fmla="*/ 163 h 164"/>
                <a:gd name="T14" fmla="*/ 61 w 93"/>
                <a:gd name="T15" fmla="*/ 59 h 1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3" h="164">
                  <a:moveTo>
                    <a:pt x="61" y="59"/>
                  </a:moveTo>
                  <a:cubicBezTo>
                    <a:pt x="84" y="32"/>
                    <a:pt x="92" y="19"/>
                    <a:pt x="93" y="1"/>
                  </a:cubicBezTo>
                  <a:cubicBezTo>
                    <a:pt x="93" y="0"/>
                    <a:pt x="93" y="0"/>
                    <a:pt x="93" y="0"/>
                  </a:cubicBezTo>
                  <a:cubicBezTo>
                    <a:pt x="87" y="23"/>
                    <a:pt x="74" y="34"/>
                    <a:pt x="39" y="58"/>
                  </a:cubicBezTo>
                  <a:cubicBezTo>
                    <a:pt x="0" y="83"/>
                    <a:pt x="2" y="127"/>
                    <a:pt x="12" y="154"/>
                  </a:cubicBezTo>
                  <a:cubicBezTo>
                    <a:pt x="24" y="160"/>
                    <a:pt x="37" y="164"/>
                    <a:pt x="51" y="164"/>
                  </a:cubicBezTo>
                  <a:cubicBezTo>
                    <a:pt x="54" y="164"/>
                    <a:pt x="57" y="164"/>
                    <a:pt x="60" y="163"/>
                  </a:cubicBezTo>
                  <a:cubicBezTo>
                    <a:pt x="33" y="122"/>
                    <a:pt x="35" y="90"/>
                    <a:pt x="61" y="59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6" name="Freeform 55"/>
            <p:cNvSpPr>
              <a:spLocks/>
            </p:cNvSpPr>
            <p:nvPr userDrawn="1"/>
          </p:nvSpPr>
          <p:spPr bwMode="auto">
            <a:xfrm>
              <a:off x="3694" y="3721"/>
              <a:ext cx="212" cy="228"/>
            </a:xfrm>
            <a:custGeom>
              <a:avLst/>
              <a:gdLst>
                <a:gd name="T0" fmla="*/ 83 w 124"/>
                <a:gd name="T1" fmla="*/ 41 h 133"/>
                <a:gd name="T2" fmla="*/ 124 w 124"/>
                <a:gd name="T3" fmla="*/ 0 h 133"/>
                <a:gd name="T4" fmla="*/ 124 w 124"/>
                <a:gd name="T5" fmla="*/ 0 h 133"/>
                <a:gd name="T6" fmla="*/ 52 w 124"/>
                <a:gd name="T7" fmla="*/ 32 h 133"/>
                <a:gd name="T8" fmla="*/ 2 w 124"/>
                <a:gd name="T9" fmla="*/ 64 h 133"/>
                <a:gd name="T10" fmla="*/ 0 w 124"/>
                <a:gd name="T11" fmla="*/ 79 h 133"/>
                <a:gd name="T12" fmla="*/ 20 w 124"/>
                <a:gd name="T13" fmla="*/ 133 h 133"/>
                <a:gd name="T14" fmla="*/ 83 w 124"/>
                <a:gd name="T15" fmla="*/ 41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4" h="133">
                  <a:moveTo>
                    <a:pt x="83" y="41"/>
                  </a:moveTo>
                  <a:cubicBezTo>
                    <a:pt x="109" y="30"/>
                    <a:pt x="121" y="13"/>
                    <a:pt x="124" y="0"/>
                  </a:cubicBezTo>
                  <a:cubicBezTo>
                    <a:pt x="124" y="0"/>
                    <a:pt x="124" y="0"/>
                    <a:pt x="124" y="0"/>
                  </a:cubicBezTo>
                  <a:cubicBezTo>
                    <a:pt x="112" y="23"/>
                    <a:pt x="90" y="27"/>
                    <a:pt x="52" y="32"/>
                  </a:cubicBezTo>
                  <a:cubicBezTo>
                    <a:pt x="30" y="35"/>
                    <a:pt x="12" y="48"/>
                    <a:pt x="2" y="64"/>
                  </a:cubicBezTo>
                  <a:cubicBezTo>
                    <a:pt x="1" y="69"/>
                    <a:pt x="0" y="74"/>
                    <a:pt x="0" y="79"/>
                  </a:cubicBezTo>
                  <a:cubicBezTo>
                    <a:pt x="0" y="99"/>
                    <a:pt x="8" y="118"/>
                    <a:pt x="20" y="133"/>
                  </a:cubicBezTo>
                  <a:cubicBezTo>
                    <a:pt x="19" y="68"/>
                    <a:pt x="52" y="54"/>
                    <a:pt x="83" y="41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</p:grpSp>
    </p:spTree>
    <p:extLst/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llede vens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8D877B3-D348-4611-9BDB-C5374591D951}" type="slidenum">
              <a:rPr lang="en-US" smtClean="0"/>
              <a:pPr rtl="0"/>
              <a:t>‹Nº›</a:t>
            </a:fld>
            <a:endParaRPr lang="en-US" dirty="0"/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1" hasCustomPrompt="1"/>
          </p:nvPr>
        </p:nvSpPr>
        <p:spPr>
          <a:xfrm>
            <a:off x="-1" y="0"/>
            <a:ext cx="7427914" cy="6858000"/>
          </a:xfrm>
          <a:prstGeom prst="rect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rtlCol="0" anchor="ctr">
            <a:normAutofit/>
          </a:bodyPr>
          <a:lstStyle>
            <a:lvl1pPr algn="ctr">
              <a:defRPr sz="1000" b="1" baseline="0"/>
            </a:lvl1pPr>
          </a:lstStyle>
          <a:p>
            <a:pPr rtl="0"/>
            <a:r>
              <a:rPr lang="en-GB"/>
              <a:t>Drag &amp; Drop Image</a:t>
            </a:r>
            <a:endParaRPr lang="en-US" dirty="0"/>
          </a:p>
        </p:txBody>
      </p:sp>
      <p:sp>
        <p:nvSpPr>
          <p:cNvPr id="6" name="Title 4"/>
          <p:cNvSpPr>
            <a:spLocks noGrp="1"/>
          </p:cNvSpPr>
          <p:nvPr>
            <p:ph type="title" hasCustomPrompt="1"/>
          </p:nvPr>
        </p:nvSpPr>
        <p:spPr>
          <a:xfrm>
            <a:off x="8031879" y="957753"/>
            <a:ext cx="3588621" cy="1272251"/>
          </a:xfrm>
        </p:spPr>
        <p:txBody>
          <a:bodyPr rtlCol="0"/>
          <a:lstStyle>
            <a:lvl1pPr>
              <a:defRPr sz="3600"/>
            </a:lvl1pPr>
          </a:lstStyle>
          <a:p>
            <a:pPr rtl="0"/>
            <a:r>
              <a:rPr lang="en-GB"/>
              <a:t>CLICK TO EDIT TITLE</a:t>
            </a:r>
            <a:endParaRPr lang="en-US" dirty="0"/>
          </a:p>
        </p:txBody>
      </p:sp>
      <p:sp>
        <p:nvSpPr>
          <p:cNvPr id="7" name="Pladsholder til tekst 3"/>
          <p:cNvSpPr>
            <a:spLocks noGrp="1"/>
          </p:cNvSpPr>
          <p:nvPr>
            <p:ph type="body" sz="quarter" idx="12" hasCustomPrompt="1"/>
          </p:nvPr>
        </p:nvSpPr>
        <p:spPr>
          <a:xfrm>
            <a:off x="8031879" y="2584598"/>
            <a:ext cx="3588621" cy="3500008"/>
          </a:xfrm>
        </p:spPr>
        <p:txBody>
          <a:bodyPr rtlCol="0"/>
          <a:lstStyle>
            <a:lvl1pPr marL="285750" indent="-285750">
              <a:lnSpc>
                <a:spcPct val="100000"/>
              </a:lnSpc>
              <a:spcBef>
                <a:spcPts val="600"/>
              </a:spcBef>
              <a:buFontTx/>
              <a:buBlip>
                <a:blip r:embed="rId2"/>
              </a:buBlip>
              <a:defRPr sz="1600" baseline="0"/>
            </a:lvl1pPr>
          </a:lstStyle>
          <a:p>
            <a:pPr lvl="0" rtl="0"/>
            <a:r>
              <a:rPr lang="en-GB"/>
              <a:t>Insert bullets</a:t>
            </a:r>
            <a:endParaRPr lang="da-DK" dirty="0"/>
          </a:p>
          <a:p>
            <a:pPr lvl="0" rtl="0"/>
            <a:endParaRPr lang="da-DK" dirty="0"/>
          </a:p>
          <a:p>
            <a:pPr lvl="0" rtl="0"/>
            <a:endParaRPr lang="da-DK" dirty="0"/>
          </a:p>
        </p:txBody>
      </p:sp>
      <p:grpSp>
        <p:nvGrpSpPr>
          <p:cNvPr id="8" name="Gruppe 7"/>
          <p:cNvGrpSpPr/>
          <p:nvPr userDrawn="1"/>
        </p:nvGrpSpPr>
        <p:grpSpPr>
          <a:xfrm>
            <a:off x="7427913" y="1288619"/>
            <a:ext cx="405154" cy="1182460"/>
            <a:chOff x="320675" y="2816225"/>
            <a:chExt cx="350838" cy="1023938"/>
          </a:xfrm>
          <a:solidFill>
            <a:schemeClr val="tx1"/>
          </a:solidFill>
        </p:grpSpPr>
        <p:sp>
          <p:nvSpPr>
            <p:cNvPr id="9" name="Freeform 53"/>
            <p:cNvSpPr>
              <a:spLocks/>
            </p:cNvSpPr>
            <p:nvPr userDrawn="1"/>
          </p:nvSpPr>
          <p:spPr bwMode="auto">
            <a:xfrm>
              <a:off x="608013" y="3778250"/>
              <a:ext cx="63500" cy="61913"/>
            </a:xfrm>
            <a:custGeom>
              <a:avLst/>
              <a:gdLst>
                <a:gd name="T0" fmla="*/ 19 w 19"/>
                <a:gd name="T1" fmla="*/ 0 h 19"/>
                <a:gd name="T2" fmla="*/ 19 w 19"/>
                <a:gd name="T3" fmla="*/ 4 h 19"/>
                <a:gd name="T4" fmla="*/ 3 w 19"/>
                <a:gd name="T5" fmla="*/ 19 h 19"/>
                <a:gd name="T6" fmla="*/ 0 w 19"/>
                <a:gd name="T7" fmla="*/ 19 h 19"/>
                <a:gd name="T8" fmla="*/ 19 w 19"/>
                <a:gd name="T9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" h="19">
                  <a:moveTo>
                    <a:pt x="19" y="0"/>
                  </a:moveTo>
                  <a:cubicBezTo>
                    <a:pt x="19" y="4"/>
                    <a:pt x="19" y="4"/>
                    <a:pt x="19" y="4"/>
                  </a:cubicBezTo>
                  <a:cubicBezTo>
                    <a:pt x="14" y="9"/>
                    <a:pt x="8" y="14"/>
                    <a:pt x="3" y="19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6" y="13"/>
                    <a:pt x="13" y="7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0" name="Freeform 54"/>
            <p:cNvSpPr>
              <a:spLocks/>
            </p:cNvSpPr>
            <p:nvPr userDrawn="1"/>
          </p:nvSpPr>
          <p:spPr bwMode="auto">
            <a:xfrm>
              <a:off x="528638" y="3706813"/>
              <a:ext cx="142875" cy="133350"/>
            </a:xfrm>
            <a:custGeom>
              <a:avLst/>
              <a:gdLst>
                <a:gd name="T0" fmla="*/ 43 w 43"/>
                <a:gd name="T1" fmla="*/ 0 h 41"/>
                <a:gd name="T2" fmla="*/ 43 w 43"/>
                <a:gd name="T3" fmla="*/ 4 h 41"/>
                <a:gd name="T4" fmla="*/ 7 w 43"/>
                <a:gd name="T5" fmla="*/ 38 h 41"/>
                <a:gd name="T6" fmla="*/ 3 w 43"/>
                <a:gd name="T7" fmla="*/ 41 h 41"/>
                <a:gd name="T8" fmla="*/ 0 w 43"/>
                <a:gd name="T9" fmla="*/ 41 h 41"/>
                <a:gd name="T10" fmla="*/ 42 w 43"/>
                <a:gd name="T11" fmla="*/ 1 h 41"/>
                <a:gd name="T12" fmla="*/ 43 w 43"/>
                <a:gd name="T13" fmla="*/ 0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3" h="41">
                  <a:moveTo>
                    <a:pt x="43" y="0"/>
                  </a:moveTo>
                  <a:cubicBezTo>
                    <a:pt x="43" y="4"/>
                    <a:pt x="43" y="4"/>
                    <a:pt x="43" y="4"/>
                  </a:cubicBezTo>
                  <a:cubicBezTo>
                    <a:pt x="31" y="14"/>
                    <a:pt x="19" y="26"/>
                    <a:pt x="7" y="38"/>
                  </a:cubicBezTo>
                  <a:cubicBezTo>
                    <a:pt x="6" y="39"/>
                    <a:pt x="5" y="40"/>
                    <a:pt x="3" y="41"/>
                  </a:cubicBezTo>
                  <a:cubicBezTo>
                    <a:pt x="0" y="41"/>
                    <a:pt x="0" y="41"/>
                    <a:pt x="0" y="41"/>
                  </a:cubicBezTo>
                  <a:cubicBezTo>
                    <a:pt x="14" y="28"/>
                    <a:pt x="27" y="14"/>
                    <a:pt x="42" y="1"/>
                  </a:cubicBezTo>
                  <a:cubicBezTo>
                    <a:pt x="42" y="1"/>
                    <a:pt x="43" y="1"/>
                    <a:pt x="4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1" name="Freeform 55"/>
            <p:cNvSpPr>
              <a:spLocks/>
            </p:cNvSpPr>
            <p:nvPr userDrawn="1"/>
          </p:nvSpPr>
          <p:spPr bwMode="auto">
            <a:xfrm>
              <a:off x="431800" y="3636963"/>
              <a:ext cx="239713" cy="203200"/>
            </a:xfrm>
            <a:custGeom>
              <a:avLst/>
              <a:gdLst>
                <a:gd name="T0" fmla="*/ 72 w 72"/>
                <a:gd name="T1" fmla="*/ 0 h 62"/>
                <a:gd name="T2" fmla="*/ 72 w 72"/>
                <a:gd name="T3" fmla="*/ 3 h 62"/>
                <a:gd name="T4" fmla="*/ 35 w 72"/>
                <a:gd name="T5" fmla="*/ 37 h 62"/>
                <a:gd name="T6" fmla="*/ 4 w 72"/>
                <a:gd name="T7" fmla="*/ 62 h 62"/>
                <a:gd name="T8" fmla="*/ 0 w 72"/>
                <a:gd name="T9" fmla="*/ 62 h 62"/>
                <a:gd name="T10" fmla="*/ 7 w 72"/>
                <a:gd name="T11" fmla="*/ 58 h 62"/>
                <a:gd name="T12" fmla="*/ 70 w 72"/>
                <a:gd name="T13" fmla="*/ 2 h 62"/>
                <a:gd name="T14" fmla="*/ 72 w 72"/>
                <a:gd name="T15" fmla="*/ 0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2" h="62">
                  <a:moveTo>
                    <a:pt x="72" y="0"/>
                  </a:moveTo>
                  <a:cubicBezTo>
                    <a:pt x="72" y="3"/>
                    <a:pt x="72" y="3"/>
                    <a:pt x="72" y="3"/>
                  </a:cubicBezTo>
                  <a:cubicBezTo>
                    <a:pt x="59" y="14"/>
                    <a:pt x="47" y="25"/>
                    <a:pt x="35" y="37"/>
                  </a:cubicBezTo>
                  <a:cubicBezTo>
                    <a:pt x="26" y="46"/>
                    <a:pt x="15" y="55"/>
                    <a:pt x="4" y="62"/>
                  </a:cubicBezTo>
                  <a:cubicBezTo>
                    <a:pt x="0" y="62"/>
                    <a:pt x="0" y="62"/>
                    <a:pt x="0" y="62"/>
                  </a:cubicBezTo>
                  <a:cubicBezTo>
                    <a:pt x="2" y="61"/>
                    <a:pt x="5" y="59"/>
                    <a:pt x="7" y="58"/>
                  </a:cubicBezTo>
                  <a:cubicBezTo>
                    <a:pt x="30" y="41"/>
                    <a:pt x="48" y="20"/>
                    <a:pt x="70" y="2"/>
                  </a:cubicBezTo>
                  <a:cubicBezTo>
                    <a:pt x="70" y="1"/>
                    <a:pt x="71" y="1"/>
                    <a:pt x="7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2" name="Freeform 56"/>
            <p:cNvSpPr>
              <a:spLocks/>
            </p:cNvSpPr>
            <p:nvPr userDrawn="1"/>
          </p:nvSpPr>
          <p:spPr bwMode="auto">
            <a:xfrm>
              <a:off x="320675" y="3568700"/>
              <a:ext cx="350838" cy="261938"/>
            </a:xfrm>
            <a:custGeom>
              <a:avLst/>
              <a:gdLst>
                <a:gd name="T0" fmla="*/ 105 w 105"/>
                <a:gd name="T1" fmla="*/ 0 h 80"/>
                <a:gd name="T2" fmla="*/ 105 w 105"/>
                <a:gd name="T3" fmla="*/ 3 h 80"/>
                <a:gd name="T4" fmla="*/ 67 w 105"/>
                <a:gd name="T5" fmla="*/ 37 h 80"/>
                <a:gd name="T6" fmla="*/ 0 w 105"/>
                <a:gd name="T7" fmla="*/ 80 h 80"/>
                <a:gd name="T8" fmla="*/ 0 w 105"/>
                <a:gd name="T9" fmla="*/ 77 h 80"/>
                <a:gd name="T10" fmla="*/ 39 w 105"/>
                <a:gd name="T11" fmla="*/ 57 h 80"/>
                <a:gd name="T12" fmla="*/ 102 w 105"/>
                <a:gd name="T13" fmla="*/ 3 h 80"/>
                <a:gd name="T14" fmla="*/ 105 w 105"/>
                <a:gd name="T15" fmla="*/ 0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80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2" y="14"/>
                    <a:pt x="80" y="25"/>
                    <a:pt x="67" y="37"/>
                  </a:cubicBezTo>
                  <a:cubicBezTo>
                    <a:pt x="48" y="55"/>
                    <a:pt x="25" y="70"/>
                    <a:pt x="0" y="80"/>
                  </a:cubicBezTo>
                  <a:cubicBezTo>
                    <a:pt x="0" y="77"/>
                    <a:pt x="0" y="77"/>
                    <a:pt x="0" y="77"/>
                  </a:cubicBezTo>
                  <a:cubicBezTo>
                    <a:pt x="14" y="72"/>
                    <a:pt x="27" y="65"/>
                    <a:pt x="39" y="57"/>
                  </a:cubicBezTo>
                  <a:cubicBezTo>
                    <a:pt x="62" y="41"/>
                    <a:pt x="81" y="21"/>
                    <a:pt x="102" y="3"/>
                  </a:cubicBezTo>
                  <a:cubicBezTo>
                    <a:pt x="103" y="2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3" name="Freeform 57"/>
            <p:cNvSpPr>
              <a:spLocks/>
            </p:cNvSpPr>
            <p:nvPr userDrawn="1"/>
          </p:nvSpPr>
          <p:spPr bwMode="auto">
            <a:xfrm>
              <a:off x="320675" y="3506788"/>
              <a:ext cx="350838" cy="249238"/>
            </a:xfrm>
            <a:custGeom>
              <a:avLst/>
              <a:gdLst>
                <a:gd name="T0" fmla="*/ 105 w 105"/>
                <a:gd name="T1" fmla="*/ 0 h 76"/>
                <a:gd name="T2" fmla="*/ 105 w 105"/>
                <a:gd name="T3" fmla="*/ 2 h 76"/>
                <a:gd name="T4" fmla="*/ 67 w 105"/>
                <a:gd name="T5" fmla="*/ 35 h 76"/>
                <a:gd name="T6" fmla="*/ 0 w 105"/>
                <a:gd name="T7" fmla="*/ 76 h 76"/>
                <a:gd name="T8" fmla="*/ 0 w 105"/>
                <a:gd name="T9" fmla="*/ 74 h 76"/>
                <a:gd name="T10" fmla="*/ 39 w 105"/>
                <a:gd name="T11" fmla="*/ 54 h 76"/>
                <a:gd name="T12" fmla="*/ 101 w 105"/>
                <a:gd name="T13" fmla="*/ 2 h 76"/>
                <a:gd name="T14" fmla="*/ 105 w 105"/>
                <a:gd name="T15" fmla="*/ 0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76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2" y="13"/>
                    <a:pt x="79" y="24"/>
                    <a:pt x="67" y="35"/>
                  </a:cubicBezTo>
                  <a:cubicBezTo>
                    <a:pt x="48" y="52"/>
                    <a:pt x="25" y="67"/>
                    <a:pt x="0" y="76"/>
                  </a:cubicBezTo>
                  <a:cubicBezTo>
                    <a:pt x="0" y="74"/>
                    <a:pt x="0" y="74"/>
                    <a:pt x="0" y="74"/>
                  </a:cubicBezTo>
                  <a:cubicBezTo>
                    <a:pt x="14" y="69"/>
                    <a:pt x="27" y="62"/>
                    <a:pt x="39" y="54"/>
                  </a:cubicBezTo>
                  <a:cubicBezTo>
                    <a:pt x="62" y="39"/>
                    <a:pt x="80" y="19"/>
                    <a:pt x="101" y="2"/>
                  </a:cubicBezTo>
                  <a:cubicBezTo>
                    <a:pt x="103" y="1"/>
                    <a:pt x="104" y="0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4" name="Freeform 58"/>
            <p:cNvSpPr>
              <a:spLocks/>
            </p:cNvSpPr>
            <p:nvPr userDrawn="1"/>
          </p:nvSpPr>
          <p:spPr bwMode="auto">
            <a:xfrm>
              <a:off x="320675" y="3441700"/>
              <a:ext cx="350838" cy="241300"/>
            </a:xfrm>
            <a:custGeom>
              <a:avLst/>
              <a:gdLst>
                <a:gd name="T0" fmla="*/ 105 w 105"/>
                <a:gd name="T1" fmla="*/ 0 h 74"/>
                <a:gd name="T2" fmla="*/ 105 w 105"/>
                <a:gd name="T3" fmla="*/ 3 h 74"/>
                <a:gd name="T4" fmla="*/ 67 w 105"/>
                <a:gd name="T5" fmla="*/ 34 h 74"/>
                <a:gd name="T6" fmla="*/ 0 w 105"/>
                <a:gd name="T7" fmla="*/ 74 h 74"/>
                <a:gd name="T8" fmla="*/ 0 w 105"/>
                <a:gd name="T9" fmla="*/ 72 h 74"/>
                <a:gd name="T10" fmla="*/ 39 w 105"/>
                <a:gd name="T11" fmla="*/ 52 h 74"/>
                <a:gd name="T12" fmla="*/ 101 w 105"/>
                <a:gd name="T13" fmla="*/ 3 h 74"/>
                <a:gd name="T14" fmla="*/ 105 w 105"/>
                <a:gd name="T15" fmla="*/ 0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74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2" y="13"/>
                    <a:pt x="79" y="24"/>
                    <a:pt x="67" y="34"/>
                  </a:cubicBezTo>
                  <a:cubicBezTo>
                    <a:pt x="47" y="51"/>
                    <a:pt x="25" y="65"/>
                    <a:pt x="0" y="74"/>
                  </a:cubicBezTo>
                  <a:cubicBezTo>
                    <a:pt x="0" y="72"/>
                    <a:pt x="0" y="72"/>
                    <a:pt x="0" y="72"/>
                  </a:cubicBezTo>
                  <a:cubicBezTo>
                    <a:pt x="14" y="67"/>
                    <a:pt x="27" y="60"/>
                    <a:pt x="39" y="52"/>
                  </a:cubicBezTo>
                  <a:cubicBezTo>
                    <a:pt x="62" y="38"/>
                    <a:pt x="80" y="19"/>
                    <a:pt x="101" y="3"/>
                  </a:cubicBezTo>
                  <a:cubicBezTo>
                    <a:pt x="103" y="2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5" name="Freeform 59"/>
            <p:cNvSpPr>
              <a:spLocks/>
            </p:cNvSpPr>
            <p:nvPr userDrawn="1"/>
          </p:nvSpPr>
          <p:spPr bwMode="auto">
            <a:xfrm>
              <a:off x="320675" y="3382963"/>
              <a:ext cx="350838" cy="228600"/>
            </a:xfrm>
            <a:custGeom>
              <a:avLst/>
              <a:gdLst>
                <a:gd name="T0" fmla="*/ 105 w 105"/>
                <a:gd name="T1" fmla="*/ 0 h 70"/>
                <a:gd name="T2" fmla="*/ 105 w 105"/>
                <a:gd name="T3" fmla="*/ 2 h 70"/>
                <a:gd name="T4" fmla="*/ 67 w 105"/>
                <a:gd name="T5" fmla="*/ 32 h 70"/>
                <a:gd name="T6" fmla="*/ 0 w 105"/>
                <a:gd name="T7" fmla="*/ 70 h 70"/>
                <a:gd name="T8" fmla="*/ 0 w 105"/>
                <a:gd name="T9" fmla="*/ 68 h 70"/>
                <a:gd name="T10" fmla="*/ 40 w 105"/>
                <a:gd name="T11" fmla="*/ 50 h 70"/>
                <a:gd name="T12" fmla="*/ 102 w 105"/>
                <a:gd name="T13" fmla="*/ 2 h 70"/>
                <a:gd name="T14" fmla="*/ 105 w 105"/>
                <a:gd name="T15" fmla="*/ 0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70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2" y="12"/>
                    <a:pt x="80" y="22"/>
                    <a:pt x="67" y="32"/>
                  </a:cubicBezTo>
                  <a:cubicBezTo>
                    <a:pt x="48" y="49"/>
                    <a:pt x="25" y="62"/>
                    <a:pt x="0" y="70"/>
                  </a:cubicBezTo>
                  <a:cubicBezTo>
                    <a:pt x="0" y="68"/>
                    <a:pt x="0" y="68"/>
                    <a:pt x="0" y="68"/>
                  </a:cubicBezTo>
                  <a:cubicBezTo>
                    <a:pt x="14" y="63"/>
                    <a:pt x="27" y="57"/>
                    <a:pt x="40" y="50"/>
                  </a:cubicBezTo>
                  <a:cubicBezTo>
                    <a:pt x="62" y="36"/>
                    <a:pt x="81" y="18"/>
                    <a:pt x="102" y="2"/>
                  </a:cubicBezTo>
                  <a:cubicBezTo>
                    <a:pt x="103" y="1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6" name="Freeform 60"/>
            <p:cNvSpPr>
              <a:spLocks/>
            </p:cNvSpPr>
            <p:nvPr userDrawn="1"/>
          </p:nvSpPr>
          <p:spPr bwMode="auto">
            <a:xfrm>
              <a:off x="320675" y="3324225"/>
              <a:ext cx="350838" cy="219075"/>
            </a:xfrm>
            <a:custGeom>
              <a:avLst/>
              <a:gdLst>
                <a:gd name="T0" fmla="*/ 105 w 105"/>
                <a:gd name="T1" fmla="*/ 0 h 67"/>
                <a:gd name="T2" fmla="*/ 105 w 105"/>
                <a:gd name="T3" fmla="*/ 2 h 67"/>
                <a:gd name="T4" fmla="*/ 68 w 105"/>
                <a:gd name="T5" fmla="*/ 31 h 67"/>
                <a:gd name="T6" fmla="*/ 0 w 105"/>
                <a:gd name="T7" fmla="*/ 67 h 67"/>
                <a:gd name="T8" fmla="*/ 0 w 105"/>
                <a:gd name="T9" fmla="*/ 65 h 67"/>
                <a:gd name="T10" fmla="*/ 41 w 105"/>
                <a:gd name="T11" fmla="*/ 47 h 67"/>
                <a:gd name="T12" fmla="*/ 102 w 105"/>
                <a:gd name="T13" fmla="*/ 2 h 67"/>
                <a:gd name="T14" fmla="*/ 105 w 105"/>
                <a:gd name="T15" fmla="*/ 0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67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2" y="11"/>
                    <a:pt x="80" y="21"/>
                    <a:pt x="68" y="31"/>
                  </a:cubicBezTo>
                  <a:cubicBezTo>
                    <a:pt x="48" y="47"/>
                    <a:pt x="25" y="60"/>
                    <a:pt x="0" y="67"/>
                  </a:cubicBezTo>
                  <a:cubicBezTo>
                    <a:pt x="0" y="65"/>
                    <a:pt x="0" y="65"/>
                    <a:pt x="0" y="65"/>
                  </a:cubicBezTo>
                  <a:cubicBezTo>
                    <a:pt x="14" y="61"/>
                    <a:pt x="28" y="55"/>
                    <a:pt x="41" y="47"/>
                  </a:cubicBezTo>
                  <a:cubicBezTo>
                    <a:pt x="63" y="34"/>
                    <a:pt x="81" y="17"/>
                    <a:pt x="102" y="2"/>
                  </a:cubicBezTo>
                  <a:cubicBezTo>
                    <a:pt x="103" y="1"/>
                    <a:pt x="104" y="0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7" name="Freeform 61"/>
            <p:cNvSpPr>
              <a:spLocks/>
            </p:cNvSpPr>
            <p:nvPr userDrawn="1"/>
          </p:nvSpPr>
          <p:spPr bwMode="auto">
            <a:xfrm>
              <a:off x="320675" y="3263900"/>
              <a:ext cx="350838" cy="212725"/>
            </a:xfrm>
            <a:custGeom>
              <a:avLst/>
              <a:gdLst>
                <a:gd name="T0" fmla="*/ 105 w 105"/>
                <a:gd name="T1" fmla="*/ 0 h 65"/>
                <a:gd name="T2" fmla="*/ 105 w 105"/>
                <a:gd name="T3" fmla="*/ 3 h 65"/>
                <a:gd name="T4" fmla="*/ 69 w 105"/>
                <a:gd name="T5" fmla="*/ 29 h 65"/>
                <a:gd name="T6" fmla="*/ 0 w 105"/>
                <a:gd name="T7" fmla="*/ 65 h 65"/>
                <a:gd name="T8" fmla="*/ 0 w 105"/>
                <a:gd name="T9" fmla="*/ 62 h 65"/>
                <a:gd name="T10" fmla="*/ 42 w 105"/>
                <a:gd name="T11" fmla="*/ 45 h 65"/>
                <a:gd name="T12" fmla="*/ 103 w 105"/>
                <a:gd name="T13" fmla="*/ 2 h 65"/>
                <a:gd name="T14" fmla="*/ 105 w 105"/>
                <a:gd name="T15" fmla="*/ 0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65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3" y="11"/>
                    <a:pt x="81" y="20"/>
                    <a:pt x="69" y="29"/>
                  </a:cubicBezTo>
                  <a:cubicBezTo>
                    <a:pt x="49" y="45"/>
                    <a:pt x="25" y="58"/>
                    <a:pt x="0" y="65"/>
                  </a:cubicBezTo>
                  <a:cubicBezTo>
                    <a:pt x="0" y="62"/>
                    <a:pt x="0" y="62"/>
                    <a:pt x="0" y="62"/>
                  </a:cubicBezTo>
                  <a:cubicBezTo>
                    <a:pt x="15" y="58"/>
                    <a:pt x="29" y="53"/>
                    <a:pt x="42" y="45"/>
                  </a:cubicBezTo>
                  <a:cubicBezTo>
                    <a:pt x="64" y="33"/>
                    <a:pt x="82" y="16"/>
                    <a:pt x="103" y="2"/>
                  </a:cubicBezTo>
                  <a:cubicBezTo>
                    <a:pt x="104" y="1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8" name="Freeform 62"/>
            <p:cNvSpPr>
              <a:spLocks/>
            </p:cNvSpPr>
            <p:nvPr userDrawn="1"/>
          </p:nvSpPr>
          <p:spPr bwMode="auto">
            <a:xfrm>
              <a:off x="320675" y="3208338"/>
              <a:ext cx="350838" cy="200025"/>
            </a:xfrm>
            <a:custGeom>
              <a:avLst/>
              <a:gdLst>
                <a:gd name="T0" fmla="*/ 105 w 105"/>
                <a:gd name="T1" fmla="*/ 0 h 61"/>
                <a:gd name="T2" fmla="*/ 105 w 105"/>
                <a:gd name="T3" fmla="*/ 3 h 61"/>
                <a:gd name="T4" fmla="*/ 71 w 105"/>
                <a:gd name="T5" fmla="*/ 27 h 61"/>
                <a:gd name="T6" fmla="*/ 0 w 105"/>
                <a:gd name="T7" fmla="*/ 61 h 61"/>
                <a:gd name="T8" fmla="*/ 0 w 105"/>
                <a:gd name="T9" fmla="*/ 59 h 61"/>
                <a:gd name="T10" fmla="*/ 44 w 105"/>
                <a:gd name="T11" fmla="*/ 42 h 61"/>
                <a:gd name="T12" fmla="*/ 104 w 105"/>
                <a:gd name="T13" fmla="*/ 1 h 61"/>
                <a:gd name="T14" fmla="*/ 105 w 105"/>
                <a:gd name="T15" fmla="*/ 0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61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3" y="11"/>
                    <a:pt x="82" y="19"/>
                    <a:pt x="71" y="27"/>
                  </a:cubicBezTo>
                  <a:cubicBezTo>
                    <a:pt x="50" y="43"/>
                    <a:pt x="25" y="55"/>
                    <a:pt x="0" y="61"/>
                  </a:cubicBezTo>
                  <a:cubicBezTo>
                    <a:pt x="0" y="59"/>
                    <a:pt x="0" y="59"/>
                    <a:pt x="0" y="59"/>
                  </a:cubicBezTo>
                  <a:cubicBezTo>
                    <a:pt x="15" y="55"/>
                    <a:pt x="30" y="50"/>
                    <a:pt x="44" y="42"/>
                  </a:cubicBezTo>
                  <a:cubicBezTo>
                    <a:pt x="65" y="31"/>
                    <a:pt x="84" y="15"/>
                    <a:pt x="104" y="1"/>
                  </a:cubicBezTo>
                  <a:cubicBezTo>
                    <a:pt x="104" y="1"/>
                    <a:pt x="105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9" name="Freeform 63"/>
            <p:cNvSpPr>
              <a:spLocks/>
            </p:cNvSpPr>
            <p:nvPr userDrawn="1"/>
          </p:nvSpPr>
          <p:spPr bwMode="auto">
            <a:xfrm>
              <a:off x="320675" y="3155950"/>
              <a:ext cx="350838" cy="190500"/>
            </a:xfrm>
            <a:custGeom>
              <a:avLst/>
              <a:gdLst>
                <a:gd name="T0" fmla="*/ 105 w 105"/>
                <a:gd name="T1" fmla="*/ 0 h 58"/>
                <a:gd name="T2" fmla="*/ 105 w 105"/>
                <a:gd name="T3" fmla="*/ 2 h 58"/>
                <a:gd name="T4" fmla="*/ 72 w 105"/>
                <a:gd name="T5" fmla="*/ 25 h 58"/>
                <a:gd name="T6" fmla="*/ 0 w 105"/>
                <a:gd name="T7" fmla="*/ 58 h 58"/>
                <a:gd name="T8" fmla="*/ 0 w 105"/>
                <a:gd name="T9" fmla="*/ 55 h 58"/>
                <a:gd name="T10" fmla="*/ 46 w 105"/>
                <a:gd name="T11" fmla="*/ 39 h 58"/>
                <a:gd name="T12" fmla="*/ 105 w 105"/>
                <a:gd name="T13" fmla="*/ 0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58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4" y="10"/>
                    <a:pt x="83" y="17"/>
                    <a:pt x="72" y="25"/>
                  </a:cubicBezTo>
                  <a:cubicBezTo>
                    <a:pt x="51" y="41"/>
                    <a:pt x="26" y="52"/>
                    <a:pt x="0" y="58"/>
                  </a:cubicBezTo>
                  <a:cubicBezTo>
                    <a:pt x="0" y="55"/>
                    <a:pt x="0" y="55"/>
                    <a:pt x="0" y="55"/>
                  </a:cubicBezTo>
                  <a:cubicBezTo>
                    <a:pt x="16" y="52"/>
                    <a:pt x="31" y="47"/>
                    <a:pt x="46" y="39"/>
                  </a:cubicBezTo>
                  <a:cubicBezTo>
                    <a:pt x="67" y="28"/>
                    <a:pt x="85" y="13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20" name="Freeform 64"/>
            <p:cNvSpPr>
              <a:spLocks/>
            </p:cNvSpPr>
            <p:nvPr userDrawn="1"/>
          </p:nvSpPr>
          <p:spPr bwMode="auto">
            <a:xfrm>
              <a:off x="320675" y="3103563"/>
              <a:ext cx="350838" cy="177800"/>
            </a:xfrm>
            <a:custGeom>
              <a:avLst/>
              <a:gdLst>
                <a:gd name="T0" fmla="*/ 105 w 105"/>
                <a:gd name="T1" fmla="*/ 0 h 54"/>
                <a:gd name="T2" fmla="*/ 105 w 105"/>
                <a:gd name="T3" fmla="*/ 2 h 54"/>
                <a:gd name="T4" fmla="*/ 74 w 105"/>
                <a:gd name="T5" fmla="*/ 23 h 54"/>
                <a:gd name="T6" fmla="*/ 0 w 105"/>
                <a:gd name="T7" fmla="*/ 54 h 54"/>
                <a:gd name="T8" fmla="*/ 0 w 105"/>
                <a:gd name="T9" fmla="*/ 52 h 54"/>
                <a:gd name="T10" fmla="*/ 48 w 105"/>
                <a:gd name="T11" fmla="*/ 36 h 54"/>
                <a:gd name="T12" fmla="*/ 105 w 105"/>
                <a:gd name="T13" fmla="*/ 0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54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5" y="9"/>
                    <a:pt x="84" y="16"/>
                    <a:pt x="74" y="23"/>
                  </a:cubicBezTo>
                  <a:cubicBezTo>
                    <a:pt x="52" y="38"/>
                    <a:pt x="27" y="49"/>
                    <a:pt x="0" y="54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17" y="49"/>
                    <a:pt x="33" y="44"/>
                    <a:pt x="48" y="36"/>
                  </a:cubicBezTo>
                  <a:cubicBezTo>
                    <a:pt x="68" y="26"/>
                    <a:pt x="86" y="12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21" name="Freeform 65"/>
            <p:cNvSpPr>
              <a:spLocks/>
            </p:cNvSpPr>
            <p:nvPr userDrawn="1"/>
          </p:nvSpPr>
          <p:spPr bwMode="auto">
            <a:xfrm>
              <a:off x="320675" y="3055938"/>
              <a:ext cx="350838" cy="163513"/>
            </a:xfrm>
            <a:custGeom>
              <a:avLst/>
              <a:gdLst>
                <a:gd name="T0" fmla="*/ 105 w 105"/>
                <a:gd name="T1" fmla="*/ 0 h 50"/>
                <a:gd name="T2" fmla="*/ 105 w 105"/>
                <a:gd name="T3" fmla="*/ 2 h 50"/>
                <a:gd name="T4" fmla="*/ 76 w 105"/>
                <a:gd name="T5" fmla="*/ 20 h 50"/>
                <a:gd name="T6" fmla="*/ 0 w 105"/>
                <a:gd name="T7" fmla="*/ 50 h 50"/>
                <a:gd name="T8" fmla="*/ 0 w 105"/>
                <a:gd name="T9" fmla="*/ 48 h 50"/>
                <a:gd name="T10" fmla="*/ 51 w 105"/>
                <a:gd name="T11" fmla="*/ 33 h 50"/>
                <a:gd name="T12" fmla="*/ 105 w 105"/>
                <a:gd name="T13" fmla="*/ 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50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5" y="8"/>
                    <a:pt x="86" y="14"/>
                    <a:pt x="76" y="20"/>
                  </a:cubicBezTo>
                  <a:cubicBezTo>
                    <a:pt x="54" y="36"/>
                    <a:pt x="27" y="46"/>
                    <a:pt x="0" y="50"/>
                  </a:cubicBezTo>
                  <a:cubicBezTo>
                    <a:pt x="0" y="48"/>
                    <a:pt x="0" y="48"/>
                    <a:pt x="0" y="48"/>
                  </a:cubicBezTo>
                  <a:cubicBezTo>
                    <a:pt x="17" y="45"/>
                    <a:pt x="35" y="41"/>
                    <a:pt x="51" y="33"/>
                  </a:cubicBezTo>
                  <a:cubicBezTo>
                    <a:pt x="70" y="24"/>
                    <a:pt x="87" y="1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22" name="Freeform 66"/>
            <p:cNvSpPr>
              <a:spLocks/>
            </p:cNvSpPr>
            <p:nvPr userDrawn="1"/>
          </p:nvSpPr>
          <p:spPr bwMode="auto">
            <a:xfrm>
              <a:off x="320675" y="3003550"/>
              <a:ext cx="350838" cy="152400"/>
            </a:xfrm>
            <a:custGeom>
              <a:avLst/>
              <a:gdLst>
                <a:gd name="T0" fmla="*/ 105 w 105"/>
                <a:gd name="T1" fmla="*/ 0 h 47"/>
                <a:gd name="T2" fmla="*/ 105 w 105"/>
                <a:gd name="T3" fmla="*/ 3 h 47"/>
                <a:gd name="T4" fmla="*/ 79 w 105"/>
                <a:gd name="T5" fmla="*/ 19 h 47"/>
                <a:gd name="T6" fmla="*/ 0 w 105"/>
                <a:gd name="T7" fmla="*/ 47 h 47"/>
                <a:gd name="T8" fmla="*/ 0 w 105"/>
                <a:gd name="T9" fmla="*/ 45 h 47"/>
                <a:gd name="T10" fmla="*/ 53 w 105"/>
                <a:gd name="T11" fmla="*/ 31 h 47"/>
                <a:gd name="T12" fmla="*/ 105 w 105"/>
                <a:gd name="T13" fmla="*/ 0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47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6" y="8"/>
                    <a:pt x="88" y="13"/>
                    <a:pt x="79" y="19"/>
                  </a:cubicBezTo>
                  <a:cubicBezTo>
                    <a:pt x="55" y="34"/>
                    <a:pt x="28" y="44"/>
                    <a:pt x="0" y="47"/>
                  </a:cubicBezTo>
                  <a:cubicBezTo>
                    <a:pt x="0" y="45"/>
                    <a:pt x="0" y="45"/>
                    <a:pt x="0" y="45"/>
                  </a:cubicBezTo>
                  <a:cubicBezTo>
                    <a:pt x="18" y="43"/>
                    <a:pt x="36" y="39"/>
                    <a:pt x="53" y="31"/>
                  </a:cubicBezTo>
                  <a:cubicBezTo>
                    <a:pt x="72" y="23"/>
                    <a:pt x="88" y="1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23" name="Freeform 67"/>
            <p:cNvSpPr>
              <a:spLocks/>
            </p:cNvSpPr>
            <p:nvPr userDrawn="1"/>
          </p:nvSpPr>
          <p:spPr bwMode="auto">
            <a:xfrm>
              <a:off x="320675" y="2957513"/>
              <a:ext cx="350838" cy="139700"/>
            </a:xfrm>
            <a:custGeom>
              <a:avLst/>
              <a:gdLst>
                <a:gd name="T0" fmla="*/ 105 w 105"/>
                <a:gd name="T1" fmla="*/ 0 h 43"/>
                <a:gd name="T2" fmla="*/ 105 w 105"/>
                <a:gd name="T3" fmla="*/ 2 h 43"/>
                <a:gd name="T4" fmla="*/ 82 w 105"/>
                <a:gd name="T5" fmla="*/ 16 h 43"/>
                <a:gd name="T6" fmla="*/ 0 w 105"/>
                <a:gd name="T7" fmla="*/ 43 h 43"/>
                <a:gd name="T8" fmla="*/ 0 w 105"/>
                <a:gd name="T9" fmla="*/ 40 h 43"/>
                <a:gd name="T10" fmla="*/ 56 w 105"/>
                <a:gd name="T11" fmla="*/ 27 h 43"/>
                <a:gd name="T12" fmla="*/ 105 w 105"/>
                <a:gd name="T13" fmla="*/ 0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43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7" y="6"/>
                    <a:pt x="89" y="11"/>
                    <a:pt x="82" y="16"/>
                  </a:cubicBezTo>
                  <a:cubicBezTo>
                    <a:pt x="57" y="31"/>
                    <a:pt x="29" y="41"/>
                    <a:pt x="0" y="43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19" y="39"/>
                    <a:pt x="38" y="35"/>
                    <a:pt x="56" y="27"/>
                  </a:cubicBezTo>
                  <a:cubicBezTo>
                    <a:pt x="74" y="20"/>
                    <a:pt x="89" y="9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24" name="Freeform 68"/>
            <p:cNvSpPr>
              <a:spLocks/>
            </p:cNvSpPr>
            <p:nvPr userDrawn="1"/>
          </p:nvSpPr>
          <p:spPr bwMode="auto">
            <a:xfrm>
              <a:off x="320675" y="2911475"/>
              <a:ext cx="350838" cy="127000"/>
            </a:xfrm>
            <a:custGeom>
              <a:avLst/>
              <a:gdLst>
                <a:gd name="T0" fmla="*/ 105 w 105"/>
                <a:gd name="T1" fmla="*/ 0 h 39"/>
                <a:gd name="T2" fmla="*/ 105 w 105"/>
                <a:gd name="T3" fmla="*/ 2 h 39"/>
                <a:gd name="T4" fmla="*/ 85 w 105"/>
                <a:gd name="T5" fmla="*/ 13 h 39"/>
                <a:gd name="T6" fmla="*/ 0 w 105"/>
                <a:gd name="T7" fmla="*/ 39 h 39"/>
                <a:gd name="T8" fmla="*/ 0 w 105"/>
                <a:gd name="T9" fmla="*/ 36 h 39"/>
                <a:gd name="T10" fmla="*/ 60 w 105"/>
                <a:gd name="T11" fmla="*/ 24 h 39"/>
                <a:gd name="T12" fmla="*/ 105 w 105"/>
                <a:gd name="T13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39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8" y="5"/>
                    <a:pt x="91" y="9"/>
                    <a:pt x="85" y="13"/>
                  </a:cubicBezTo>
                  <a:cubicBezTo>
                    <a:pt x="59" y="29"/>
                    <a:pt x="30" y="38"/>
                    <a:pt x="0" y="39"/>
                  </a:cubicBezTo>
                  <a:cubicBezTo>
                    <a:pt x="0" y="36"/>
                    <a:pt x="0" y="36"/>
                    <a:pt x="0" y="36"/>
                  </a:cubicBezTo>
                  <a:cubicBezTo>
                    <a:pt x="20" y="36"/>
                    <a:pt x="41" y="32"/>
                    <a:pt x="60" y="24"/>
                  </a:cubicBezTo>
                  <a:cubicBezTo>
                    <a:pt x="76" y="17"/>
                    <a:pt x="90" y="8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25" name="Freeform 69"/>
            <p:cNvSpPr>
              <a:spLocks/>
            </p:cNvSpPr>
            <p:nvPr userDrawn="1"/>
          </p:nvSpPr>
          <p:spPr bwMode="auto">
            <a:xfrm>
              <a:off x="320675" y="2865438"/>
              <a:ext cx="350838" cy="114300"/>
            </a:xfrm>
            <a:custGeom>
              <a:avLst/>
              <a:gdLst>
                <a:gd name="T0" fmla="*/ 105 w 105"/>
                <a:gd name="T1" fmla="*/ 0 h 35"/>
                <a:gd name="T2" fmla="*/ 105 w 105"/>
                <a:gd name="T3" fmla="*/ 2 h 35"/>
                <a:gd name="T4" fmla="*/ 88 w 105"/>
                <a:gd name="T5" fmla="*/ 11 h 35"/>
                <a:gd name="T6" fmla="*/ 0 w 105"/>
                <a:gd name="T7" fmla="*/ 34 h 35"/>
                <a:gd name="T8" fmla="*/ 0 w 105"/>
                <a:gd name="T9" fmla="*/ 32 h 35"/>
                <a:gd name="T10" fmla="*/ 63 w 105"/>
                <a:gd name="T11" fmla="*/ 21 h 35"/>
                <a:gd name="T12" fmla="*/ 105 w 105"/>
                <a:gd name="T13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35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9" y="5"/>
                    <a:pt x="93" y="8"/>
                    <a:pt x="88" y="11"/>
                  </a:cubicBezTo>
                  <a:cubicBezTo>
                    <a:pt x="61" y="27"/>
                    <a:pt x="31" y="35"/>
                    <a:pt x="0" y="34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21" y="33"/>
                    <a:pt x="43" y="29"/>
                    <a:pt x="63" y="21"/>
                  </a:cubicBezTo>
                  <a:cubicBezTo>
                    <a:pt x="78" y="16"/>
                    <a:pt x="91" y="7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26" name="Freeform 70"/>
            <p:cNvSpPr>
              <a:spLocks/>
            </p:cNvSpPr>
            <p:nvPr userDrawn="1"/>
          </p:nvSpPr>
          <p:spPr bwMode="auto">
            <a:xfrm>
              <a:off x="320675" y="2819400"/>
              <a:ext cx="350838" cy="107950"/>
            </a:xfrm>
            <a:custGeom>
              <a:avLst/>
              <a:gdLst>
                <a:gd name="T0" fmla="*/ 105 w 105"/>
                <a:gd name="T1" fmla="*/ 0 h 33"/>
                <a:gd name="T2" fmla="*/ 105 w 105"/>
                <a:gd name="T3" fmla="*/ 2 h 33"/>
                <a:gd name="T4" fmla="*/ 91 w 105"/>
                <a:gd name="T5" fmla="*/ 10 h 33"/>
                <a:gd name="T6" fmla="*/ 0 w 105"/>
                <a:gd name="T7" fmla="*/ 30 h 33"/>
                <a:gd name="T8" fmla="*/ 0 w 105"/>
                <a:gd name="T9" fmla="*/ 28 h 33"/>
                <a:gd name="T10" fmla="*/ 3 w 105"/>
                <a:gd name="T11" fmla="*/ 28 h 33"/>
                <a:gd name="T12" fmla="*/ 67 w 105"/>
                <a:gd name="T13" fmla="*/ 19 h 33"/>
                <a:gd name="T14" fmla="*/ 105 w 105"/>
                <a:gd name="T15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33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100" y="4"/>
                    <a:pt x="96" y="7"/>
                    <a:pt x="91" y="10"/>
                  </a:cubicBezTo>
                  <a:cubicBezTo>
                    <a:pt x="64" y="25"/>
                    <a:pt x="31" y="33"/>
                    <a:pt x="0" y="30"/>
                  </a:cubicBezTo>
                  <a:cubicBezTo>
                    <a:pt x="0" y="28"/>
                    <a:pt x="0" y="28"/>
                    <a:pt x="0" y="28"/>
                  </a:cubicBezTo>
                  <a:cubicBezTo>
                    <a:pt x="1" y="28"/>
                    <a:pt x="2" y="28"/>
                    <a:pt x="3" y="28"/>
                  </a:cubicBezTo>
                  <a:cubicBezTo>
                    <a:pt x="25" y="29"/>
                    <a:pt x="47" y="27"/>
                    <a:pt x="67" y="19"/>
                  </a:cubicBezTo>
                  <a:cubicBezTo>
                    <a:pt x="80" y="14"/>
                    <a:pt x="93" y="7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27" name="Freeform 71"/>
            <p:cNvSpPr>
              <a:spLocks/>
            </p:cNvSpPr>
            <p:nvPr userDrawn="1"/>
          </p:nvSpPr>
          <p:spPr bwMode="auto">
            <a:xfrm>
              <a:off x="320675" y="2816225"/>
              <a:ext cx="284163" cy="55563"/>
            </a:xfrm>
            <a:custGeom>
              <a:avLst/>
              <a:gdLst>
                <a:gd name="T0" fmla="*/ 85 w 85"/>
                <a:gd name="T1" fmla="*/ 0 h 17"/>
                <a:gd name="T2" fmla="*/ 0 w 85"/>
                <a:gd name="T3" fmla="*/ 14 h 17"/>
                <a:gd name="T4" fmla="*/ 0 w 85"/>
                <a:gd name="T5" fmla="*/ 11 h 17"/>
                <a:gd name="T6" fmla="*/ 8 w 85"/>
                <a:gd name="T7" fmla="*/ 12 h 17"/>
                <a:gd name="T8" fmla="*/ 71 w 85"/>
                <a:gd name="T9" fmla="*/ 4 h 17"/>
                <a:gd name="T10" fmla="*/ 80 w 85"/>
                <a:gd name="T11" fmla="*/ 0 h 17"/>
                <a:gd name="T12" fmla="*/ 85 w 85"/>
                <a:gd name="T13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5" h="17">
                  <a:moveTo>
                    <a:pt x="85" y="0"/>
                  </a:moveTo>
                  <a:cubicBezTo>
                    <a:pt x="58" y="12"/>
                    <a:pt x="29" y="17"/>
                    <a:pt x="0" y="14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3" y="12"/>
                    <a:pt x="5" y="12"/>
                    <a:pt x="8" y="12"/>
                  </a:cubicBezTo>
                  <a:cubicBezTo>
                    <a:pt x="29" y="13"/>
                    <a:pt x="51" y="11"/>
                    <a:pt x="71" y="4"/>
                  </a:cubicBezTo>
                  <a:cubicBezTo>
                    <a:pt x="74" y="3"/>
                    <a:pt x="77" y="1"/>
                    <a:pt x="80" y="0"/>
                  </a:cubicBezTo>
                  <a:lnTo>
                    <a:pt x="8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</p:grpSp>
    </p:spTree>
    <p:extLst>
      <p:ext uri="{BB962C8B-B14F-4D97-AF65-F5344CB8AC3E}">
        <p14:creationId xmlns:p14="http://schemas.microsoft.com/office/powerpoint/2010/main" val="14686013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8D877B3-D348-4611-9BDB-C5374591D951}" type="slidenum">
              <a:rPr lang="en-US" smtClean="0"/>
              <a:pPr rtl="0"/>
              <a:t>‹Nº›</a:t>
            </a:fld>
            <a:endParaRPr lang="en-US" dirty="0"/>
          </a:p>
        </p:txBody>
      </p:sp>
      <p:sp>
        <p:nvSpPr>
          <p:cNvPr id="9" name="Picture Placeholder 4"/>
          <p:cNvSpPr>
            <a:spLocks noGrp="1"/>
          </p:cNvSpPr>
          <p:nvPr>
            <p:ph type="pic" sz="quarter" idx="14" hasCustomPrompt="1"/>
          </p:nvPr>
        </p:nvSpPr>
        <p:spPr>
          <a:xfrm>
            <a:off x="7427912" y="3492500"/>
            <a:ext cx="4764087" cy="3360132"/>
          </a:xfrm>
          <a:prstGeom prst="rect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rtlCol="0" anchor="ctr">
            <a:normAutofit/>
          </a:bodyPr>
          <a:lstStyle>
            <a:lvl1pPr algn="ctr">
              <a:defRPr sz="1000" b="1" baseline="0"/>
            </a:lvl1pPr>
          </a:lstStyle>
          <a:p>
            <a:pPr rtl="0"/>
            <a:r>
              <a:rPr lang="en-GB"/>
              <a:t>Drag &amp; Drop Image</a:t>
            </a:r>
            <a:endParaRPr lang="en-US" dirty="0"/>
          </a:p>
        </p:txBody>
      </p:sp>
      <p:sp>
        <p:nvSpPr>
          <p:cNvPr id="10" name="Title 4"/>
          <p:cNvSpPr>
            <a:spLocks noGrp="1"/>
          </p:cNvSpPr>
          <p:nvPr>
            <p:ph type="title" hasCustomPrompt="1"/>
          </p:nvPr>
        </p:nvSpPr>
        <p:spPr>
          <a:xfrm>
            <a:off x="587375" y="357948"/>
            <a:ext cx="4229100" cy="1486727"/>
          </a:xfrm>
        </p:spPr>
        <p:txBody>
          <a:bodyPr rtlCol="0"/>
          <a:lstStyle>
            <a:lvl1pPr>
              <a:defRPr sz="3600"/>
            </a:lvl1pPr>
          </a:lstStyle>
          <a:p>
            <a:pPr rtl="0"/>
            <a:r>
              <a:rPr lang="en-GB"/>
              <a:t>CLICK TO EDIT TITLE</a:t>
            </a:r>
            <a:endParaRPr lang="en-US" dirty="0"/>
          </a:p>
        </p:txBody>
      </p:sp>
      <p:sp>
        <p:nvSpPr>
          <p:cNvPr id="7" name="Pladsholder til tekst 3"/>
          <p:cNvSpPr>
            <a:spLocks noGrp="1"/>
          </p:cNvSpPr>
          <p:nvPr>
            <p:ph type="body" sz="quarter" idx="15" hasCustomPrompt="1"/>
          </p:nvPr>
        </p:nvSpPr>
        <p:spPr>
          <a:xfrm>
            <a:off x="587375" y="2127154"/>
            <a:ext cx="4229100" cy="3575409"/>
          </a:xfrm>
        </p:spPr>
        <p:txBody>
          <a:bodyPr rtlCol="0"/>
          <a:lstStyle>
            <a:lvl1pPr marL="285750" indent="-285750">
              <a:lnSpc>
                <a:spcPct val="100000"/>
              </a:lnSpc>
              <a:spcBef>
                <a:spcPts val="600"/>
              </a:spcBef>
              <a:buFontTx/>
              <a:buBlip>
                <a:blip r:embed="rId2"/>
              </a:buBlip>
              <a:defRPr sz="1600" baseline="0"/>
            </a:lvl1pPr>
          </a:lstStyle>
          <a:p>
            <a:pPr lvl="0" rtl="0"/>
            <a:r>
              <a:rPr lang="en-GB"/>
              <a:t>Insert bullets</a:t>
            </a:r>
            <a:endParaRPr lang="da-DK" dirty="0"/>
          </a:p>
          <a:p>
            <a:pPr lvl="0" rtl="0"/>
            <a:endParaRPr lang="da-DK" dirty="0"/>
          </a:p>
          <a:p>
            <a:pPr lvl="0" rtl="0"/>
            <a:endParaRPr lang="da-DK" dirty="0"/>
          </a:p>
        </p:txBody>
      </p:sp>
      <p:sp>
        <p:nvSpPr>
          <p:cNvPr id="11" name="Picture Placeholder 4"/>
          <p:cNvSpPr>
            <a:spLocks noGrp="1"/>
          </p:cNvSpPr>
          <p:nvPr>
            <p:ph type="pic" sz="quarter" idx="16" hasCustomPrompt="1"/>
          </p:nvPr>
        </p:nvSpPr>
        <p:spPr>
          <a:xfrm>
            <a:off x="7427912" y="0"/>
            <a:ext cx="4764087" cy="3360132"/>
          </a:xfrm>
          <a:prstGeom prst="rect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rtlCol="0" anchor="ctr">
            <a:normAutofit/>
          </a:bodyPr>
          <a:lstStyle>
            <a:lvl1pPr algn="ctr">
              <a:defRPr sz="1000" b="1" baseline="0"/>
            </a:lvl1pPr>
          </a:lstStyle>
          <a:p>
            <a:pPr rtl="0"/>
            <a:r>
              <a:rPr lang="en-GB"/>
              <a:t>Drag &amp; Drop Image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1197947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lt 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8D877B3-D348-4611-9BDB-C5374591D951}" type="slidenum">
              <a:rPr lang="en-US" smtClean="0"/>
              <a:pPr rtl="0"/>
              <a:t>‹Nº›</a:t>
            </a:fld>
            <a:endParaRPr lang="en-US" dirty="0"/>
          </a:p>
        </p:txBody>
      </p:sp>
      <p:grpSp>
        <p:nvGrpSpPr>
          <p:cNvPr id="5" name="Gruppe 4"/>
          <p:cNvGrpSpPr/>
          <p:nvPr userDrawn="1"/>
        </p:nvGrpSpPr>
        <p:grpSpPr>
          <a:xfrm>
            <a:off x="-3502" y="657225"/>
            <a:ext cx="405154" cy="1182460"/>
            <a:chOff x="320675" y="2816225"/>
            <a:chExt cx="350838" cy="1023938"/>
          </a:xfrm>
          <a:solidFill>
            <a:schemeClr val="tx1"/>
          </a:solidFill>
        </p:grpSpPr>
        <p:sp>
          <p:nvSpPr>
            <p:cNvPr id="6" name="Freeform 53"/>
            <p:cNvSpPr>
              <a:spLocks/>
            </p:cNvSpPr>
            <p:nvPr userDrawn="1"/>
          </p:nvSpPr>
          <p:spPr bwMode="auto">
            <a:xfrm>
              <a:off x="608013" y="3778250"/>
              <a:ext cx="63500" cy="61913"/>
            </a:xfrm>
            <a:custGeom>
              <a:avLst/>
              <a:gdLst>
                <a:gd name="T0" fmla="*/ 19 w 19"/>
                <a:gd name="T1" fmla="*/ 0 h 19"/>
                <a:gd name="T2" fmla="*/ 19 w 19"/>
                <a:gd name="T3" fmla="*/ 4 h 19"/>
                <a:gd name="T4" fmla="*/ 3 w 19"/>
                <a:gd name="T5" fmla="*/ 19 h 19"/>
                <a:gd name="T6" fmla="*/ 0 w 19"/>
                <a:gd name="T7" fmla="*/ 19 h 19"/>
                <a:gd name="T8" fmla="*/ 19 w 19"/>
                <a:gd name="T9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" h="19">
                  <a:moveTo>
                    <a:pt x="19" y="0"/>
                  </a:moveTo>
                  <a:cubicBezTo>
                    <a:pt x="19" y="4"/>
                    <a:pt x="19" y="4"/>
                    <a:pt x="19" y="4"/>
                  </a:cubicBezTo>
                  <a:cubicBezTo>
                    <a:pt x="14" y="9"/>
                    <a:pt x="8" y="14"/>
                    <a:pt x="3" y="19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6" y="13"/>
                    <a:pt x="13" y="7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7" name="Freeform 54"/>
            <p:cNvSpPr>
              <a:spLocks/>
            </p:cNvSpPr>
            <p:nvPr userDrawn="1"/>
          </p:nvSpPr>
          <p:spPr bwMode="auto">
            <a:xfrm>
              <a:off x="528638" y="3706813"/>
              <a:ext cx="142875" cy="133350"/>
            </a:xfrm>
            <a:custGeom>
              <a:avLst/>
              <a:gdLst>
                <a:gd name="T0" fmla="*/ 43 w 43"/>
                <a:gd name="T1" fmla="*/ 0 h 41"/>
                <a:gd name="T2" fmla="*/ 43 w 43"/>
                <a:gd name="T3" fmla="*/ 4 h 41"/>
                <a:gd name="T4" fmla="*/ 7 w 43"/>
                <a:gd name="T5" fmla="*/ 38 h 41"/>
                <a:gd name="T6" fmla="*/ 3 w 43"/>
                <a:gd name="T7" fmla="*/ 41 h 41"/>
                <a:gd name="T8" fmla="*/ 0 w 43"/>
                <a:gd name="T9" fmla="*/ 41 h 41"/>
                <a:gd name="T10" fmla="*/ 42 w 43"/>
                <a:gd name="T11" fmla="*/ 1 h 41"/>
                <a:gd name="T12" fmla="*/ 43 w 43"/>
                <a:gd name="T13" fmla="*/ 0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3" h="41">
                  <a:moveTo>
                    <a:pt x="43" y="0"/>
                  </a:moveTo>
                  <a:cubicBezTo>
                    <a:pt x="43" y="4"/>
                    <a:pt x="43" y="4"/>
                    <a:pt x="43" y="4"/>
                  </a:cubicBezTo>
                  <a:cubicBezTo>
                    <a:pt x="31" y="14"/>
                    <a:pt x="19" y="26"/>
                    <a:pt x="7" y="38"/>
                  </a:cubicBezTo>
                  <a:cubicBezTo>
                    <a:pt x="6" y="39"/>
                    <a:pt x="5" y="40"/>
                    <a:pt x="3" y="41"/>
                  </a:cubicBezTo>
                  <a:cubicBezTo>
                    <a:pt x="0" y="41"/>
                    <a:pt x="0" y="41"/>
                    <a:pt x="0" y="41"/>
                  </a:cubicBezTo>
                  <a:cubicBezTo>
                    <a:pt x="14" y="28"/>
                    <a:pt x="27" y="14"/>
                    <a:pt x="42" y="1"/>
                  </a:cubicBezTo>
                  <a:cubicBezTo>
                    <a:pt x="42" y="1"/>
                    <a:pt x="43" y="1"/>
                    <a:pt x="4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8" name="Freeform 55"/>
            <p:cNvSpPr>
              <a:spLocks/>
            </p:cNvSpPr>
            <p:nvPr userDrawn="1"/>
          </p:nvSpPr>
          <p:spPr bwMode="auto">
            <a:xfrm>
              <a:off x="431800" y="3636963"/>
              <a:ext cx="239713" cy="203200"/>
            </a:xfrm>
            <a:custGeom>
              <a:avLst/>
              <a:gdLst>
                <a:gd name="T0" fmla="*/ 72 w 72"/>
                <a:gd name="T1" fmla="*/ 0 h 62"/>
                <a:gd name="T2" fmla="*/ 72 w 72"/>
                <a:gd name="T3" fmla="*/ 3 h 62"/>
                <a:gd name="T4" fmla="*/ 35 w 72"/>
                <a:gd name="T5" fmla="*/ 37 h 62"/>
                <a:gd name="T6" fmla="*/ 4 w 72"/>
                <a:gd name="T7" fmla="*/ 62 h 62"/>
                <a:gd name="T8" fmla="*/ 0 w 72"/>
                <a:gd name="T9" fmla="*/ 62 h 62"/>
                <a:gd name="T10" fmla="*/ 7 w 72"/>
                <a:gd name="T11" fmla="*/ 58 h 62"/>
                <a:gd name="T12" fmla="*/ 70 w 72"/>
                <a:gd name="T13" fmla="*/ 2 h 62"/>
                <a:gd name="T14" fmla="*/ 72 w 72"/>
                <a:gd name="T15" fmla="*/ 0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2" h="62">
                  <a:moveTo>
                    <a:pt x="72" y="0"/>
                  </a:moveTo>
                  <a:cubicBezTo>
                    <a:pt x="72" y="3"/>
                    <a:pt x="72" y="3"/>
                    <a:pt x="72" y="3"/>
                  </a:cubicBezTo>
                  <a:cubicBezTo>
                    <a:pt x="59" y="14"/>
                    <a:pt x="47" y="25"/>
                    <a:pt x="35" y="37"/>
                  </a:cubicBezTo>
                  <a:cubicBezTo>
                    <a:pt x="26" y="46"/>
                    <a:pt x="15" y="55"/>
                    <a:pt x="4" y="62"/>
                  </a:cubicBezTo>
                  <a:cubicBezTo>
                    <a:pt x="0" y="62"/>
                    <a:pt x="0" y="62"/>
                    <a:pt x="0" y="62"/>
                  </a:cubicBezTo>
                  <a:cubicBezTo>
                    <a:pt x="2" y="61"/>
                    <a:pt x="5" y="59"/>
                    <a:pt x="7" y="58"/>
                  </a:cubicBezTo>
                  <a:cubicBezTo>
                    <a:pt x="30" y="41"/>
                    <a:pt x="48" y="20"/>
                    <a:pt x="70" y="2"/>
                  </a:cubicBezTo>
                  <a:cubicBezTo>
                    <a:pt x="70" y="1"/>
                    <a:pt x="71" y="1"/>
                    <a:pt x="7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9" name="Freeform 56"/>
            <p:cNvSpPr>
              <a:spLocks/>
            </p:cNvSpPr>
            <p:nvPr userDrawn="1"/>
          </p:nvSpPr>
          <p:spPr bwMode="auto">
            <a:xfrm>
              <a:off x="320675" y="3568700"/>
              <a:ext cx="350838" cy="261938"/>
            </a:xfrm>
            <a:custGeom>
              <a:avLst/>
              <a:gdLst>
                <a:gd name="T0" fmla="*/ 105 w 105"/>
                <a:gd name="T1" fmla="*/ 0 h 80"/>
                <a:gd name="T2" fmla="*/ 105 w 105"/>
                <a:gd name="T3" fmla="*/ 3 h 80"/>
                <a:gd name="T4" fmla="*/ 67 w 105"/>
                <a:gd name="T5" fmla="*/ 37 h 80"/>
                <a:gd name="T6" fmla="*/ 0 w 105"/>
                <a:gd name="T7" fmla="*/ 80 h 80"/>
                <a:gd name="T8" fmla="*/ 0 w 105"/>
                <a:gd name="T9" fmla="*/ 77 h 80"/>
                <a:gd name="T10" fmla="*/ 39 w 105"/>
                <a:gd name="T11" fmla="*/ 57 h 80"/>
                <a:gd name="T12" fmla="*/ 102 w 105"/>
                <a:gd name="T13" fmla="*/ 3 h 80"/>
                <a:gd name="T14" fmla="*/ 105 w 105"/>
                <a:gd name="T15" fmla="*/ 0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80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2" y="14"/>
                    <a:pt x="80" y="25"/>
                    <a:pt x="67" y="37"/>
                  </a:cubicBezTo>
                  <a:cubicBezTo>
                    <a:pt x="48" y="55"/>
                    <a:pt x="25" y="70"/>
                    <a:pt x="0" y="80"/>
                  </a:cubicBezTo>
                  <a:cubicBezTo>
                    <a:pt x="0" y="77"/>
                    <a:pt x="0" y="77"/>
                    <a:pt x="0" y="77"/>
                  </a:cubicBezTo>
                  <a:cubicBezTo>
                    <a:pt x="14" y="72"/>
                    <a:pt x="27" y="65"/>
                    <a:pt x="39" y="57"/>
                  </a:cubicBezTo>
                  <a:cubicBezTo>
                    <a:pt x="62" y="41"/>
                    <a:pt x="81" y="21"/>
                    <a:pt x="102" y="3"/>
                  </a:cubicBezTo>
                  <a:cubicBezTo>
                    <a:pt x="103" y="2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0" name="Freeform 57"/>
            <p:cNvSpPr>
              <a:spLocks/>
            </p:cNvSpPr>
            <p:nvPr userDrawn="1"/>
          </p:nvSpPr>
          <p:spPr bwMode="auto">
            <a:xfrm>
              <a:off x="320675" y="3506788"/>
              <a:ext cx="350838" cy="249238"/>
            </a:xfrm>
            <a:custGeom>
              <a:avLst/>
              <a:gdLst>
                <a:gd name="T0" fmla="*/ 105 w 105"/>
                <a:gd name="T1" fmla="*/ 0 h 76"/>
                <a:gd name="T2" fmla="*/ 105 w 105"/>
                <a:gd name="T3" fmla="*/ 2 h 76"/>
                <a:gd name="T4" fmla="*/ 67 w 105"/>
                <a:gd name="T5" fmla="*/ 35 h 76"/>
                <a:gd name="T6" fmla="*/ 0 w 105"/>
                <a:gd name="T7" fmla="*/ 76 h 76"/>
                <a:gd name="T8" fmla="*/ 0 w 105"/>
                <a:gd name="T9" fmla="*/ 74 h 76"/>
                <a:gd name="T10" fmla="*/ 39 w 105"/>
                <a:gd name="T11" fmla="*/ 54 h 76"/>
                <a:gd name="T12" fmla="*/ 101 w 105"/>
                <a:gd name="T13" fmla="*/ 2 h 76"/>
                <a:gd name="T14" fmla="*/ 105 w 105"/>
                <a:gd name="T15" fmla="*/ 0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76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2" y="13"/>
                    <a:pt x="79" y="24"/>
                    <a:pt x="67" y="35"/>
                  </a:cubicBezTo>
                  <a:cubicBezTo>
                    <a:pt x="48" y="52"/>
                    <a:pt x="25" y="67"/>
                    <a:pt x="0" y="76"/>
                  </a:cubicBezTo>
                  <a:cubicBezTo>
                    <a:pt x="0" y="74"/>
                    <a:pt x="0" y="74"/>
                    <a:pt x="0" y="74"/>
                  </a:cubicBezTo>
                  <a:cubicBezTo>
                    <a:pt x="14" y="69"/>
                    <a:pt x="27" y="62"/>
                    <a:pt x="39" y="54"/>
                  </a:cubicBezTo>
                  <a:cubicBezTo>
                    <a:pt x="62" y="39"/>
                    <a:pt x="80" y="19"/>
                    <a:pt x="101" y="2"/>
                  </a:cubicBezTo>
                  <a:cubicBezTo>
                    <a:pt x="103" y="1"/>
                    <a:pt x="104" y="0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1" name="Freeform 58"/>
            <p:cNvSpPr>
              <a:spLocks/>
            </p:cNvSpPr>
            <p:nvPr userDrawn="1"/>
          </p:nvSpPr>
          <p:spPr bwMode="auto">
            <a:xfrm>
              <a:off x="320675" y="3441700"/>
              <a:ext cx="350838" cy="241300"/>
            </a:xfrm>
            <a:custGeom>
              <a:avLst/>
              <a:gdLst>
                <a:gd name="T0" fmla="*/ 105 w 105"/>
                <a:gd name="T1" fmla="*/ 0 h 74"/>
                <a:gd name="T2" fmla="*/ 105 w 105"/>
                <a:gd name="T3" fmla="*/ 3 h 74"/>
                <a:gd name="T4" fmla="*/ 67 w 105"/>
                <a:gd name="T5" fmla="*/ 34 h 74"/>
                <a:gd name="T6" fmla="*/ 0 w 105"/>
                <a:gd name="T7" fmla="*/ 74 h 74"/>
                <a:gd name="T8" fmla="*/ 0 w 105"/>
                <a:gd name="T9" fmla="*/ 72 h 74"/>
                <a:gd name="T10" fmla="*/ 39 w 105"/>
                <a:gd name="T11" fmla="*/ 52 h 74"/>
                <a:gd name="T12" fmla="*/ 101 w 105"/>
                <a:gd name="T13" fmla="*/ 3 h 74"/>
                <a:gd name="T14" fmla="*/ 105 w 105"/>
                <a:gd name="T15" fmla="*/ 0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74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2" y="13"/>
                    <a:pt x="79" y="24"/>
                    <a:pt x="67" y="34"/>
                  </a:cubicBezTo>
                  <a:cubicBezTo>
                    <a:pt x="47" y="51"/>
                    <a:pt x="25" y="65"/>
                    <a:pt x="0" y="74"/>
                  </a:cubicBezTo>
                  <a:cubicBezTo>
                    <a:pt x="0" y="72"/>
                    <a:pt x="0" y="72"/>
                    <a:pt x="0" y="72"/>
                  </a:cubicBezTo>
                  <a:cubicBezTo>
                    <a:pt x="14" y="67"/>
                    <a:pt x="27" y="60"/>
                    <a:pt x="39" y="52"/>
                  </a:cubicBezTo>
                  <a:cubicBezTo>
                    <a:pt x="62" y="38"/>
                    <a:pt x="80" y="19"/>
                    <a:pt x="101" y="3"/>
                  </a:cubicBezTo>
                  <a:cubicBezTo>
                    <a:pt x="103" y="2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2" name="Freeform 59"/>
            <p:cNvSpPr>
              <a:spLocks/>
            </p:cNvSpPr>
            <p:nvPr userDrawn="1"/>
          </p:nvSpPr>
          <p:spPr bwMode="auto">
            <a:xfrm>
              <a:off x="320675" y="3382963"/>
              <a:ext cx="350838" cy="228600"/>
            </a:xfrm>
            <a:custGeom>
              <a:avLst/>
              <a:gdLst>
                <a:gd name="T0" fmla="*/ 105 w 105"/>
                <a:gd name="T1" fmla="*/ 0 h 70"/>
                <a:gd name="T2" fmla="*/ 105 w 105"/>
                <a:gd name="T3" fmla="*/ 2 h 70"/>
                <a:gd name="T4" fmla="*/ 67 w 105"/>
                <a:gd name="T5" fmla="*/ 32 h 70"/>
                <a:gd name="T6" fmla="*/ 0 w 105"/>
                <a:gd name="T7" fmla="*/ 70 h 70"/>
                <a:gd name="T8" fmla="*/ 0 w 105"/>
                <a:gd name="T9" fmla="*/ 68 h 70"/>
                <a:gd name="T10" fmla="*/ 40 w 105"/>
                <a:gd name="T11" fmla="*/ 50 h 70"/>
                <a:gd name="T12" fmla="*/ 102 w 105"/>
                <a:gd name="T13" fmla="*/ 2 h 70"/>
                <a:gd name="T14" fmla="*/ 105 w 105"/>
                <a:gd name="T15" fmla="*/ 0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70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2" y="12"/>
                    <a:pt x="80" y="22"/>
                    <a:pt x="67" y="32"/>
                  </a:cubicBezTo>
                  <a:cubicBezTo>
                    <a:pt x="48" y="49"/>
                    <a:pt x="25" y="62"/>
                    <a:pt x="0" y="70"/>
                  </a:cubicBezTo>
                  <a:cubicBezTo>
                    <a:pt x="0" y="68"/>
                    <a:pt x="0" y="68"/>
                    <a:pt x="0" y="68"/>
                  </a:cubicBezTo>
                  <a:cubicBezTo>
                    <a:pt x="14" y="63"/>
                    <a:pt x="27" y="57"/>
                    <a:pt x="40" y="50"/>
                  </a:cubicBezTo>
                  <a:cubicBezTo>
                    <a:pt x="62" y="36"/>
                    <a:pt x="81" y="18"/>
                    <a:pt x="102" y="2"/>
                  </a:cubicBezTo>
                  <a:cubicBezTo>
                    <a:pt x="103" y="1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3" name="Freeform 60"/>
            <p:cNvSpPr>
              <a:spLocks/>
            </p:cNvSpPr>
            <p:nvPr userDrawn="1"/>
          </p:nvSpPr>
          <p:spPr bwMode="auto">
            <a:xfrm>
              <a:off x="320675" y="3324225"/>
              <a:ext cx="350838" cy="219075"/>
            </a:xfrm>
            <a:custGeom>
              <a:avLst/>
              <a:gdLst>
                <a:gd name="T0" fmla="*/ 105 w 105"/>
                <a:gd name="T1" fmla="*/ 0 h 67"/>
                <a:gd name="T2" fmla="*/ 105 w 105"/>
                <a:gd name="T3" fmla="*/ 2 h 67"/>
                <a:gd name="T4" fmla="*/ 68 w 105"/>
                <a:gd name="T5" fmla="*/ 31 h 67"/>
                <a:gd name="T6" fmla="*/ 0 w 105"/>
                <a:gd name="T7" fmla="*/ 67 h 67"/>
                <a:gd name="T8" fmla="*/ 0 w 105"/>
                <a:gd name="T9" fmla="*/ 65 h 67"/>
                <a:gd name="T10" fmla="*/ 41 w 105"/>
                <a:gd name="T11" fmla="*/ 47 h 67"/>
                <a:gd name="T12" fmla="*/ 102 w 105"/>
                <a:gd name="T13" fmla="*/ 2 h 67"/>
                <a:gd name="T14" fmla="*/ 105 w 105"/>
                <a:gd name="T15" fmla="*/ 0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67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2" y="11"/>
                    <a:pt x="80" y="21"/>
                    <a:pt x="68" y="31"/>
                  </a:cubicBezTo>
                  <a:cubicBezTo>
                    <a:pt x="48" y="47"/>
                    <a:pt x="25" y="60"/>
                    <a:pt x="0" y="67"/>
                  </a:cubicBezTo>
                  <a:cubicBezTo>
                    <a:pt x="0" y="65"/>
                    <a:pt x="0" y="65"/>
                    <a:pt x="0" y="65"/>
                  </a:cubicBezTo>
                  <a:cubicBezTo>
                    <a:pt x="14" y="61"/>
                    <a:pt x="28" y="55"/>
                    <a:pt x="41" y="47"/>
                  </a:cubicBezTo>
                  <a:cubicBezTo>
                    <a:pt x="63" y="34"/>
                    <a:pt x="81" y="17"/>
                    <a:pt x="102" y="2"/>
                  </a:cubicBezTo>
                  <a:cubicBezTo>
                    <a:pt x="103" y="1"/>
                    <a:pt x="104" y="0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4" name="Freeform 61"/>
            <p:cNvSpPr>
              <a:spLocks/>
            </p:cNvSpPr>
            <p:nvPr userDrawn="1"/>
          </p:nvSpPr>
          <p:spPr bwMode="auto">
            <a:xfrm>
              <a:off x="320675" y="3263900"/>
              <a:ext cx="350838" cy="212725"/>
            </a:xfrm>
            <a:custGeom>
              <a:avLst/>
              <a:gdLst>
                <a:gd name="T0" fmla="*/ 105 w 105"/>
                <a:gd name="T1" fmla="*/ 0 h 65"/>
                <a:gd name="T2" fmla="*/ 105 w 105"/>
                <a:gd name="T3" fmla="*/ 3 h 65"/>
                <a:gd name="T4" fmla="*/ 69 w 105"/>
                <a:gd name="T5" fmla="*/ 29 h 65"/>
                <a:gd name="T6" fmla="*/ 0 w 105"/>
                <a:gd name="T7" fmla="*/ 65 h 65"/>
                <a:gd name="T8" fmla="*/ 0 w 105"/>
                <a:gd name="T9" fmla="*/ 62 h 65"/>
                <a:gd name="T10" fmla="*/ 42 w 105"/>
                <a:gd name="T11" fmla="*/ 45 h 65"/>
                <a:gd name="T12" fmla="*/ 103 w 105"/>
                <a:gd name="T13" fmla="*/ 2 h 65"/>
                <a:gd name="T14" fmla="*/ 105 w 105"/>
                <a:gd name="T15" fmla="*/ 0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65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3" y="11"/>
                    <a:pt x="81" y="20"/>
                    <a:pt x="69" y="29"/>
                  </a:cubicBezTo>
                  <a:cubicBezTo>
                    <a:pt x="49" y="45"/>
                    <a:pt x="25" y="58"/>
                    <a:pt x="0" y="65"/>
                  </a:cubicBezTo>
                  <a:cubicBezTo>
                    <a:pt x="0" y="62"/>
                    <a:pt x="0" y="62"/>
                    <a:pt x="0" y="62"/>
                  </a:cubicBezTo>
                  <a:cubicBezTo>
                    <a:pt x="15" y="58"/>
                    <a:pt x="29" y="53"/>
                    <a:pt x="42" y="45"/>
                  </a:cubicBezTo>
                  <a:cubicBezTo>
                    <a:pt x="64" y="33"/>
                    <a:pt x="82" y="16"/>
                    <a:pt x="103" y="2"/>
                  </a:cubicBezTo>
                  <a:cubicBezTo>
                    <a:pt x="104" y="1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5" name="Freeform 62"/>
            <p:cNvSpPr>
              <a:spLocks/>
            </p:cNvSpPr>
            <p:nvPr userDrawn="1"/>
          </p:nvSpPr>
          <p:spPr bwMode="auto">
            <a:xfrm>
              <a:off x="320675" y="3208338"/>
              <a:ext cx="350838" cy="200025"/>
            </a:xfrm>
            <a:custGeom>
              <a:avLst/>
              <a:gdLst>
                <a:gd name="T0" fmla="*/ 105 w 105"/>
                <a:gd name="T1" fmla="*/ 0 h 61"/>
                <a:gd name="T2" fmla="*/ 105 w 105"/>
                <a:gd name="T3" fmla="*/ 3 h 61"/>
                <a:gd name="T4" fmla="*/ 71 w 105"/>
                <a:gd name="T5" fmla="*/ 27 h 61"/>
                <a:gd name="T6" fmla="*/ 0 w 105"/>
                <a:gd name="T7" fmla="*/ 61 h 61"/>
                <a:gd name="T8" fmla="*/ 0 w 105"/>
                <a:gd name="T9" fmla="*/ 59 h 61"/>
                <a:gd name="T10" fmla="*/ 44 w 105"/>
                <a:gd name="T11" fmla="*/ 42 h 61"/>
                <a:gd name="T12" fmla="*/ 104 w 105"/>
                <a:gd name="T13" fmla="*/ 1 h 61"/>
                <a:gd name="T14" fmla="*/ 105 w 105"/>
                <a:gd name="T15" fmla="*/ 0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61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3" y="11"/>
                    <a:pt x="82" y="19"/>
                    <a:pt x="71" y="27"/>
                  </a:cubicBezTo>
                  <a:cubicBezTo>
                    <a:pt x="50" y="43"/>
                    <a:pt x="25" y="55"/>
                    <a:pt x="0" y="61"/>
                  </a:cubicBezTo>
                  <a:cubicBezTo>
                    <a:pt x="0" y="59"/>
                    <a:pt x="0" y="59"/>
                    <a:pt x="0" y="59"/>
                  </a:cubicBezTo>
                  <a:cubicBezTo>
                    <a:pt x="15" y="55"/>
                    <a:pt x="30" y="50"/>
                    <a:pt x="44" y="42"/>
                  </a:cubicBezTo>
                  <a:cubicBezTo>
                    <a:pt x="65" y="31"/>
                    <a:pt x="84" y="15"/>
                    <a:pt x="104" y="1"/>
                  </a:cubicBezTo>
                  <a:cubicBezTo>
                    <a:pt x="104" y="1"/>
                    <a:pt x="105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6" name="Freeform 63"/>
            <p:cNvSpPr>
              <a:spLocks/>
            </p:cNvSpPr>
            <p:nvPr userDrawn="1"/>
          </p:nvSpPr>
          <p:spPr bwMode="auto">
            <a:xfrm>
              <a:off x="320675" y="3155950"/>
              <a:ext cx="350838" cy="190500"/>
            </a:xfrm>
            <a:custGeom>
              <a:avLst/>
              <a:gdLst>
                <a:gd name="T0" fmla="*/ 105 w 105"/>
                <a:gd name="T1" fmla="*/ 0 h 58"/>
                <a:gd name="T2" fmla="*/ 105 w 105"/>
                <a:gd name="T3" fmla="*/ 2 h 58"/>
                <a:gd name="T4" fmla="*/ 72 w 105"/>
                <a:gd name="T5" fmla="*/ 25 h 58"/>
                <a:gd name="T6" fmla="*/ 0 w 105"/>
                <a:gd name="T7" fmla="*/ 58 h 58"/>
                <a:gd name="T8" fmla="*/ 0 w 105"/>
                <a:gd name="T9" fmla="*/ 55 h 58"/>
                <a:gd name="T10" fmla="*/ 46 w 105"/>
                <a:gd name="T11" fmla="*/ 39 h 58"/>
                <a:gd name="T12" fmla="*/ 105 w 105"/>
                <a:gd name="T13" fmla="*/ 0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58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4" y="10"/>
                    <a:pt x="83" y="17"/>
                    <a:pt x="72" y="25"/>
                  </a:cubicBezTo>
                  <a:cubicBezTo>
                    <a:pt x="51" y="41"/>
                    <a:pt x="26" y="52"/>
                    <a:pt x="0" y="58"/>
                  </a:cubicBezTo>
                  <a:cubicBezTo>
                    <a:pt x="0" y="55"/>
                    <a:pt x="0" y="55"/>
                    <a:pt x="0" y="55"/>
                  </a:cubicBezTo>
                  <a:cubicBezTo>
                    <a:pt x="16" y="52"/>
                    <a:pt x="31" y="47"/>
                    <a:pt x="46" y="39"/>
                  </a:cubicBezTo>
                  <a:cubicBezTo>
                    <a:pt x="67" y="28"/>
                    <a:pt x="85" y="13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7" name="Freeform 64"/>
            <p:cNvSpPr>
              <a:spLocks/>
            </p:cNvSpPr>
            <p:nvPr userDrawn="1"/>
          </p:nvSpPr>
          <p:spPr bwMode="auto">
            <a:xfrm>
              <a:off x="320675" y="3103563"/>
              <a:ext cx="350838" cy="177800"/>
            </a:xfrm>
            <a:custGeom>
              <a:avLst/>
              <a:gdLst>
                <a:gd name="T0" fmla="*/ 105 w 105"/>
                <a:gd name="T1" fmla="*/ 0 h 54"/>
                <a:gd name="T2" fmla="*/ 105 w 105"/>
                <a:gd name="T3" fmla="*/ 2 h 54"/>
                <a:gd name="T4" fmla="*/ 74 w 105"/>
                <a:gd name="T5" fmla="*/ 23 h 54"/>
                <a:gd name="T6" fmla="*/ 0 w 105"/>
                <a:gd name="T7" fmla="*/ 54 h 54"/>
                <a:gd name="T8" fmla="*/ 0 w 105"/>
                <a:gd name="T9" fmla="*/ 52 h 54"/>
                <a:gd name="T10" fmla="*/ 48 w 105"/>
                <a:gd name="T11" fmla="*/ 36 h 54"/>
                <a:gd name="T12" fmla="*/ 105 w 105"/>
                <a:gd name="T13" fmla="*/ 0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54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5" y="9"/>
                    <a:pt x="84" y="16"/>
                    <a:pt x="74" y="23"/>
                  </a:cubicBezTo>
                  <a:cubicBezTo>
                    <a:pt x="52" y="38"/>
                    <a:pt x="27" y="49"/>
                    <a:pt x="0" y="54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17" y="49"/>
                    <a:pt x="33" y="44"/>
                    <a:pt x="48" y="36"/>
                  </a:cubicBezTo>
                  <a:cubicBezTo>
                    <a:pt x="68" y="26"/>
                    <a:pt x="86" y="12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8" name="Freeform 65"/>
            <p:cNvSpPr>
              <a:spLocks/>
            </p:cNvSpPr>
            <p:nvPr userDrawn="1"/>
          </p:nvSpPr>
          <p:spPr bwMode="auto">
            <a:xfrm>
              <a:off x="320675" y="3055938"/>
              <a:ext cx="350838" cy="163513"/>
            </a:xfrm>
            <a:custGeom>
              <a:avLst/>
              <a:gdLst>
                <a:gd name="T0" fmla="*/ 105 w 105"/>
                <a:gd name="T1" fmla="*/ 0 h 50"/>
                <a:gd name="T2" fmla="*/ 105 w 105"/>
                <a:gd name="T3" fmla="*/ 2 h 50"/>
                <a:gd name="T4" fmla="*/ 76 w 105"/>
                <a:gd name="T5" fmla="*/ 20 h 50"/>
                <a:gd name="T6" fmla="*/ 0 w 105"/>
                <a:gd name="T7" fmla="*/ 50 h 50"/>
                <a:gd name="T8" fmla="*/ 0 w 105"/>
                <a:gd name="T9" fmla="*/ 48 h 50"/>
                <a:gd name="T10" fmla="*/ 51 w 105"/>
                <a:gd name="T11" fmla="*/ 33 h 50"/>
                <a:gd name="T12" fmla="*/ 105 w 105"/>
                <a:gd name="T13" fmla="*/ 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50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5" y="8"/>
                    <a:pt x="86" y="14"/>
                    <a:pt x="76" y="20"/>
                  </a:cubicBezTo>
                  <a:cubicBezTo>
                    <a:pt x="54" y="36"/>
                    <a:pt x="27" y="46"/>
                    <a:pt x="0" y="50"/>
                  </a:cubicBezTo>
                  <a:cubicBezTo>
                    <a:pt x="0" y="48"/>
                    <a:pt x="0" y="48"/>
                    <a:pt x="0" y="48"/>
                  </a:cubicBezTo>
                  <a:cubicBezTo>
                    <a:pt x="17" y="45"/>
                    <a:pt x="35" y="41"/>
                    <a:pt x="51" y="33"/>
                  </a:cubicBezTo>
                  <a:cubicBezTo>
                    <a:pt x="70" y="24"/>
                    <a:pt x="87" y="1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9" name="Freeform 66"/>
            <p:cNvSpPr>
              <a:spLocks/>
            </p:cNvSpPr>
            <p:nvPr userDrawn="1"/>
          </p:nvSpPr>
          <p:spPr bwMode="auto">
            <a:xfrm>
              <a:off x="320675" y="3003550"/>
              <a:ext cx="350838" cy="152400"/>
            </a:xfrm>
            <a:custGeom>
              <a:avLst/>
              <a:gdLst>
                <a:gd name="T0" fmla="*/ 105 w 105"/>
                <a:gd name="T1" fmla="*/ 0 h 47"/>
                <a:gd name="T2" fmla="*/ 105 w 105"/>
                <a:gd name="T3" fmla="*/ 3 h 47"/>
                <a:gd name="T4" fmla="*/ 79 w 105"/>
                <a:gd name="T5" fmla="*/ 19 h 47"/>
                <a:gd name="T6" fmla="*/ 0 w 105"/>
                <a:gd name="T7" fmla="*/ 47 h 47"/>
                <a:gd name="T8" fmla="*/ 0 w 105"/>
                <a:gd name="T9" fmla="*/ 45 h 47"/>
                <a:gd name="T10" fmla="*/ 53 w 105"/>
                <a:gd name="T11" fmla="*/ 31 h 47"/>
                <a:gd name="T12" fmla="*/ 105 w 105"/>
                <a:gd name="T13" fmla="*/ 0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47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6" y="8"/>
                    <a:pt x="88" y="13"/>
                    <a:pt x="79" y="19"/>
                  </a:cubicBezTo>
                  <a:cubicBezTo>
                    <a:pt x="55" y="34"/>
                    <a:pt x="28" y="44"/>
                    <a:pt x="0" y="47"/>
                  </a:cubicBezTo>
                  <a:cubicBezTo>
                    <a:pt x="0" y="45"/>
                    <a:pt x="0" y="45"/>
                    <a:pt x="0" y="45"/>
                  </a:cubicBezTo>
                  <a:cubicBezTo>
                    <a:pt x="18" y="43"/>
                    <a:pt x="36" y="39"/>
                    <a:pt x="53" y="31"/>
                  </a:cubicBezTo>
                  <a:cubicBezTo>
                    <a:pt x="72" y="23"/>
                    <a:pt x="88" y="1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20" name="Freeform 67"/>
            <p:cNvSpPr>
              <a:spLocks/>
            </p:cNvSpPr>
            <p:nvPr userDrawn="1"/>
          </p:nvSpPr>
          <p:spPr bwMode="auto">
            <a:xfrm>
              <a:off x="320675" y="2957513"/>
              <a:ext cx="350838" cy="139700"/>
            </a:xfrm>
            <a:custGeom>
              <a:avLst/>
              <a:gdLst>
                <a:gd name="T0" fmla="*/ 105 w 105"/>
                <a:gd name="T1" fmla="*/ 0 h 43"/>
                <a:gd name="T2" fmla="*/ 105 w 105"/>
                <a:gd name="T3" fmla="*/ 2 h 43"/>
                <a:gd name="T4" fmla="*/ 82 w 105"/>
                <a:gd name="T5" fmla="*/ 16 h 43"/>
                <a:gd name="T6" fmla="*/ 0 w 105"/>
                <a:gd name="T7" fmla="*/ 43 h 43"/>
                <a:gd name="T8" fmla="*/ 0 w 105"/>
                <a:gd name="T9" fmla="*/ 40 h 43"/>
                <a:gd name="T10" fmla="*/ 56 w 105"/>
                <a:gd name="T11" fmla="*/ 27 h 43"/>
                <a:gd name="T12" fmla="*/ 105 w 105"/>
                <a:gd name="T13" fmla="*/ 0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43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7" y="6"/>
                    <a:pt x="89" y="11"/>
                    <a:pt x="82" y="16"/>
                  </a:cubicBezTo>
                  <a:cubicBezTo>
                    <a:pt x="57" y="31"/>
                    <a:pt x="29" y="41"/>
                    <a:pt x="0" y="43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19" y="39"/>
                    <a:pt x="38" y="35"/>
                    <a:pt x="56" y="27"/>
                  </a:cubicBezTo>
                  <a:cubicBezTo>
                    <a:pt x="74" y="20"/>
                    <a:pt x="89" y="9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21" name="Freeform 68"/>
            <p:cNvSpPr>
              <a:spLocks/>
            </p:cNvSpPr>
            <p:nvPr userDrawn="1"/>
          </p:nvSpPr>
          <p:spPr bwMode="auto">
            <a:xfrm>
              <a:off x="320675" y="2911475"/>
              <a:ext cx="350838" cy="127000"/>
            </a:xfrm>
            <a:custGeom>
              <a:avLst/>
              <a:gdLst>
                <a:gd name="T0" fmla="*/ 105 w 105"/>
                <a:gd name="T1" fmla="*/ 0 h 39"/>
                <a:gd name="T2" fmla="*/ 105 w 105"/>
                <a:gd name="T3" fmla="*/ 2 h 39"/>
                <a:gd name="T4" fmla="*/ 85 w 105"/>
                <a:gd name="T5" fmla="*/ 13 h 39"/>
                <a:gd name="T6" fmla="*/ 0 w 105"/>
                <a:gd name="T7" fmla="*/ 39 h 39"/>
                <a:gd name="T8" fmla="*/ 0 w 105"/>
                <a:gd name="T9" fmla="*/ 36 h 39"/>
                <a:gd name="T10" fmla="*/ 60 w 105"/>
                <a:gd name="T11" fmla="*/ 24 h 39"/>
                <a:gd name="T12" fmla="*/ 105 w 105"/>
                <a:gd name="T13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39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8" y="5"/>
                    <a:pt x="91" y="9"/>
                    <a:pt x="85" y="13"/>
                  </a:cubicBezTo>
                  <a:cubicBezTo>
                    <a:pt x="59" y="29"/>
                    <a:pt x="30" y="38"/>
                    <a:pt x="0" y="39"/>
                  </a:cubicBezTo>
                  <a:cubicBezTo>
                    <a:pt x="0" y="36"/>
                    <a:pt x="0" y="36"/>
                    <a:pt x="0" y="36"/>
                  </a:cubicBezTo>
                  <a:cubicBezTo>
                    <a:pt x="20" y="36"/>
                    <a:pt x="41" y="32"/>
                    <a:pt x="60" y="24"/>
                  </a:cubicBezTo>
                  <a:cubicBezTo>
                    <a:pt x="76" y="17"/>
                    <a:pt x="90" y="8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22" name="Freeform 69"/>
            <p:cNvSpPr>
              <a:spLocks/>
            </p:cNvSpPr>
            <p:nvPr userDrawn="1"/>
          </p:nvSpPr>
          <p:spPr bwMode="auto">
            <a:xfrm>
              <a:off x="320675" y="2865438"/>
              <a:ext cx="350838" cy="114300"/>
            </a:xfrm>
            <a:custGeom>
              <a:avLst/>
              <a:gdLst>
                <a:gd name="T0" fmla="*/ 105 w 105"/>
                <a:gd name="T1" fmla="*/ 0 h 35"/>
                <a:gd name="T2" fmla="*/ 105 w 105"/>
                <a:gd name="T3" fmla="*/ 2 h 35"/>
                <a:gd name="T4" fmla="*/ 88 w 105"/>
                <a:gd name="T5" fmla="*/ 11 h 35"/>
                <a:gd name="T6" fmla="*/ 0 w 105"/>
                <a:gd name="T7" fmla="*/ 34 h 35"/>
                <a:gd name="T8" fmla="*/ 0 w 105"/>
                <a:gd name="T9" fmla="*/ 32 h 35"/>
                <a:gd name="T10" fmla="*/ 63 w 105"/>
                <a:gd name="T11" fmla="*/ 21 h 35"/>
                <a:gd name="T12" fmla="*/ 105 w 105"/>
                <a:gd name="T13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35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9" y="5"/>
                    <a:pt x="93" y="8"/>
                    <a:pt x="88" y="11"/>
                  </a:cubicBezTo>
                  <a:cubicBezTo>
                    <a:pt x="61" y="27"/>
                    <a:pt x="31" y="35"/>
                    <a:pt x="0" y="34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21" y="33"/>
                    <a:pt x="43" y="29"/>
                    <a:pt x="63" y="21"/>
                  </a:cubicBezTo>
                  <a:cubicBezTo>
                    <a:pt x="78" y="16"/>
                    <a:pt x="91" y="7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23" name="Freeform 70"/>
            <p:cNvSpPr>
              <a:spLocks/>
            </p:cNvSpPr>
            <p:nvPr userDrawn="1"/>
          </p:nvSpPr>
          <p:spPr bwMode="auto">
            <a:xfrm>
              <a:off x="320675" y="2819400"/>
              <a:ext cx="350838" cy="107950"/>
            </a:xfrm>
            <a:custGeom>
              <a:avLst/>
              <a:gdLst>
                <a:gd name="T0" fmla="*/ 105 w 105"/>
                <a:gd name="T1" fmla="*/ 0 h 33"/>
                <a:gd name="T2" fmla="*/ 105 w 105"/>
                <a:gd name="T3" fmla="*/ 2 h 33"/>
                <a:gd name="T4" fmla="*/ 91 w 105"/>
                <a:gd name="T5" fmla="*/ 10 h 33"/>
                <a:gd name="T6" fmla="*/ 0 w 105"/>
                <a:gd name="T7" fmla="*/ 30 h 33"/>
                <a:gd name="T8" fmla="*/ 0 w 105"/>
                <a:gd name="T9" fmla="*/ 28 h 33"/>
                <a:gd name="T10" fmla="*/ 3 w 105"/>
                <a:gd name="T11" fmla="*/ 28 h 33"/>
                <a:gd name="T12" fmla="*/ 67 w 105"/>
                <a:gd name="T13" fmla="*/ 19 h 33"/>
                <a:gd name="T14" fmla="*/ 105 w 105"/>
                <a:gd name="T15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33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100" y="4"/>
                    <a:pt x="96" y="7"/>
                    <a:pt x="91" y="10"/>
                  </a:cubicBezTo>
                  <a:cubicBezTo>
                    <a:pt x="64" y="25"/>
                    <a:pt x="31" y="33"/>
                    <a:pt x="0" y="30"/>
                  </a:cubicBezTo>
                  <a:cubicBezTo>
                    <a:pt x="0" y="28"/>
                    <a:pt x="0" y="28"/>
                    <a:pt x="0" y="28"/>
                  </a:cubicBezTo>
                  <a:cubicBezTo>
                    <a:pt x="1" y="28"/>
                    <a:pt x="2" y="28"/>
                    <a:pt x="3" y="28"/>
                  </a:cubicBezTo>
                  <a:cubicBezTo>
                    <a:pt x="25" y="29"/>
                    <a:pt x="47" y="27"/>
                    <a:pt x="67" y="19"/>
                  </a:cubicBezTo>
                  <a:cubicBezTo>
                    <a:pt x="80" y="14"/>
                    <a:pt x="93" y="7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24" name="Freeform 71"/>
            <p:cNvSpPr>
              <a:spLocks/>
            </p:cNvSpPr>
            <p:nvPr userDrawn="1"/>
          </p:nvSpPr>
          <p:spPr bwMode="auto">
            <a:xfrm>
              <a:off x="320675" y="2816225"/>
              <a:ext cx="284163" cy="55563"/>
            </a:xfrm>
            <a:custGeom>
              <a:avLst/>
              <a:gdLst>
                <a:gd name="T0" fmla="*/ 85 w 85"/>
                <a:gd name="T1" fmla="*/ 0 h 17"/>
                <a:gd name="T2" fmla="*/ 0 w 85"/>
                <a:gd name="T3" fmla="*/ 14 h 17"/>
                <a:gd name="T4" fmla="*/ 0 w 85"/>
                <a:gd name="T5" fmla="*/ 11 h 17"/>
                <a:gd name="T6" fmla="*/ 8 w 85"/>
                <a:gd name="T7" fmla="*/ 12 h 17"/>
                <a:gd name="T8" fmla="*/ 71 w 85"/>
                <a:gd name="T9" fmla="*/ 4 h 17"/>
                <a:gd name="T10" fmla="*/ 80 w 85"/>
                <a:gd name="T11" fmla="*/ 0 h 17"/>
                <a:gd name="T12" fmla="*/ 85 w 85"/>
                <a:gd name="T13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5" h="17">
                  <a:moveTo>
                    <a:pt x="85" y="0"/>
                  </a:moveTo>
                  <a:cubicBezTo>
                    <a:pt x="58" y="12"/>
                    <a:pt x="29" y="17"/>
                    <a:pt x="0" y="14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3" y="12"/>
                    <a:pt x="5" y="12"/>
                    <a:pt x="8" y="12"/>
                  </a:cubicBezTo>
                  <a:cubicBezTo>
                    <a:pt x="29" y="13"/>
                    <a:pt x="51" y="11"/>
                    <a:pt x="71" y="4"/>
                  </a:cubicBezTo>
                  <a:cubicBezTo>
                    <a:pt x="74" y="3"/>
                    <a:pt x="77" y="1"/>
                    <a:pt x="80" y="0"/>
                  </a:cubicBezTo>
                  <a:lnTo>
                    <a:pt x="8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</p:grpSp>
      <p:sp>
        <p:nvSpPr>
          <p:cNvPr id="25" name="Title 4"/>
          <p:cNvSpPr>
            <a:spLocks noGrp="1"/>
          </p:cNvSpPr>
          <p:nvPr>
            <p:ph type="title" hasCustomPrompt="1"/>
          </p:nvPr>
        </p:nvSpPr>
        <p:spPr>
          <a:xfrm>
            <a:off x="587375" y="357948"/>
            <a:ext cx="4229100" cy="1486727"/>
          </a:xfrm>
        </p:spPr>
        <p:txBody>
          <a:bodyPr rtlCol="0"/>
          <a:lstStyle>
            <a:lvl1pPr>
              <a:defRPr sz="3600"/>
            </a:lvl1pPr>
          </a:lstStyle>
          <a:p>
            <a:pPr rtl="0"/>
            <a:r>
              <a:rPr lang="en-GB"/>
              <a:t>CLICK TO EDIT 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307521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Helt 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6"/>
          <p:cNvSpPr/>
          <p:nvPr userDrawn="1"/>
        </p:nvSpPr>
        <p:spPr>
          <a:xfrm>
            <a:off x="7427913" y="0"/>
            <a:ext cx="4764087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en-US"/>
          </a:p>
        </p:txBody>
      </p:sp>
      <p:sp>
        <p:nvSpPr>
          <p:cNvPr id="28" name="Pladsholder til tekst 3"/>
          <p:cNvSpPr>
            <a:spLocks noGrp="1"/>
          </p:cNvSpPr>
          <p:nvPr>
            <p:ph type="body" sz="quarter" idx="17" hasCustomPrompt="1"/>
          </p:nvPr>
        </p:nvSpPr>
        <p:spPr>
          <a:xfrm>
            <a:off x="8027662" y="2804344"/>
            <a:ext cx="3592838" cy="3222624"/>
          </a:xfrm>
        </p:spPr>
        <p:txBody>
          <a:bodyPr rtlCol="0"/>
          <a:lstStyle>
            <a:lvl1pPr marL="285750" indent="-285750">
              <a:buFontTx/>
              <a:buBlip>
                <a:blip r:embed="rId2"/>
              </a:buBlip>
              <a:defRPr baseline="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 rtl="0"/>
            <a:r>
              <a:rPr lang="en-GB"/>
              <a:t>Insert text here</a:t>
            </a:r>
            <a:endParaRPr lang="da-DK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>
            <a:lvl1pPr>
              <a:defRPr>
                <a:solidFill>
                  <a:schemeClr val="bg1">
                    <a:alpha val="70000"/>
                  </a:schemeClr>
                </a:solidFill>
              </a:defRPr>
            </a:lvl1pPr>
          </a:lstStyle>
          <a:p>
            <a:pPr rtl="0"/>
            <a:fld id="{D8D877B3-D348-4611-9BDB-C5374591D951}" type="slidenum">
              <a:rPr lang="en-US" smtClean="0"/>
              <a:pPr rtl="0"/>
              <a:t>‹Nº›</a:t>
            </a:fld>
            <a:endParaRPr lang="en-US" dirty="0"/>
          </a:p>
        </p:txBody>
      </p:sp>
      <p:grpSp>
        <p:nvGrpSpPr>
          <p:cNvPr id="5" name="Gruppe 4"/>
          <p:cNvGrpSpPr/>
          <p:nvPr userDrawn="1"/>
        </p:nvGrpSpPr>
        <p:grpSpPr>
          <a:xfrm>
            <a:off x="7427914" y="1288619"/>
            <a:ext cx="405154" cy="1182460"/>
            <a:chOff x="320675" y="2816225"/>
            <a:chExt cx="350838" cy="1023938"/>
          </a:xfrm>
          <a:solidFill>
            <a:schemeClr val="bg1"/>
          </a:solidFill>
        </p:grpSpPr>
        <p:sp>
          <p:nvSpPr>
            <p:cNvPr id="6" name="Freeform 53"/>
            <p:cNvSpPr>
              <a:spLocks/>
            </p:cNvSpPr>
            <p:nvPr userDrawn="1"/>
          </p:nvSpPr>
          <p:spPr bwMode="auto">
            <a:xfrm>
              <a:off x="608013" y="3778250"/>
              <a:ext cx="63500" cy="61913"/>
            </a:xfrm>
            <a:custGeom>
              <a:avLst/>
              <a:gdLst>
                <a:gd name="T0" fmla="*/ 19 w 19"/>
                <a:gd name="T1" fmla="*/ 0 h 19"/>
                <a:gd name="T2" fmla="*/ 19 w 19"/>
                <a:gd name="T3" fmla="*/ 4 h 19"/>
                <a:gd name="T4" fmla="*/ 3 w 19"/>
                <a:gd name="T5" fmla="*/ 19 h 19"/>
                <a:gd name="T6" fmla="*/ 0 w 19"/>
                <a:gd name="T7" fmla="*/ 19 h 19"/>
                <a:gd name="T8" fmla="*/ 19 w 19"/>
                <a:gd name="T9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" h="19">
                  <a:moveTo>
                    <a:pt x="19" y="0"/>
                  </a:moveTo>
                  <a:cubicBezTo>
                    <a:pt x="19" y="4"/>
                    <a:pt x="19" y="4"/>
                    <a:pt x="19" y="4"/>
                  </a:cubicBezTo>
                  <a:cubicBezTo>
                    <a:pt x="14" y="9"/>
                    <a:pt x="8" y="14"/>
                    <a:pt x="3" y="19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6" y="13"/>
                    <a:pt x="13" y="7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7" name="Freeform 54"/>
            <p:cNvSpPr>
              <a:spLocks/>
            </p:cNvSpPr>
            <p:nvPr userDrawn="1"/>
          </p:nvSpPr>
          <p:spPr bwMode="auto">
            <a:xfrm>
              <a:off x="528638" y="3706813"/>
              <a:ext cx="142875" cy="133350"/>
            </a:xfrm>
            <a:custGeom>
              <a:avLst/>
              <a:gdLst>
                <a:gd name="T0" fmla="*/ 43 w 43"/>
                <a:gd name="T1" fmla="*/ 0 h 41"/>
                <a:gd name="T2" fmla="*/ 43 w 43"/>
                <a:gd name="T3" fmla="*/ 4 h 41"/>
                <a:gd name="T4" fmla="*/ 7 w 43"/>
                <a:gd name="T5" fmla="*/ 38 h 41"/>
                <a:gd name="T6" fmla="*/ 3 w 43"/>
                <a:gd name="T7" fmla="*/ 41 h 41"/>
                <a:gd name="T8" fmla="*/ 0 w 43"/>
                <a:gd name="T9" fmla="*/ 41 h 41"/>
                <a:gd name="T10" fmla="*/ 42 w 43"/>
                <a:gd name="T11" fmla="*/ 1 h 41"/>
                <a:gd name="T12" fmla="*/ 43 w 43"/>
                <a:gd name="T13" fmla="*/ 0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3" h="41">
                  <a:moveTo>
                    <a:pt x="43" y="0"/>
                  </a:moveTo>
                  <a:cubicBezTo>
                    <a:pt x="43" y="4"/>
                    <a:pt x="43" y="4"/>
                    <a:pt x="43" y="4"/>
                  </a:cubicBezTo>
                  <a:cubicBezTo>
                    <a:pt x="31" y="14"/>
                    <a:pt x="19" y="26"/>
                    <a:pt x="7" y="38"/>
                  </a:cubicBezTo>
                  <a:cubicBezTo>
                    <a:pt x="6" y="39"/>
                    <a:pt x="5" y="40"/>
                    <a:pt x="3" y="41"/>
                  </a:cubicBezTo>
                  <a:cubicBezTo>
                    <a:pt x="0" y="41"/>
                    <a:pt x="0" y="41"/>
                    <a:pt x="0" y="41"/>
                  </a:cubicBezTo>
                  <a:cubicBezTo>
                    <a:pt x="14" y="28"/>
                    <a:pt x="27" y="14"/>
                    <a:pt x="42" y="1"/>
                  </a:cubicBezTo>
                  <a:cubicBezTo>
                    <a:pt x="42" y="1"/>
                    <a:pt x="43" y="1"/>
                    <a:pt x="4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8" name="Freeform 55"/>
            <p:cNvSpPr>
              <a:spLocks/>
            </p:cNvSpPr>
            <p:nvPr userDrawn="1"/>
          </p:nvSpPr>
          <p:spPr bwMode="auto">
            <a:xfrm>
              <a:off x="431800" y="3636963"/>
              <a:ext cx="239713" cy="203200"/>
            </a:xfrm>
            <a:custGeom>
              <a:avLst/>
              <a:gdLst>
                <a:gd name="T0" fmla="*/ 72 w 72"/>
                <a:gd name="T1" fmla="*/ 0 h 62"/>
                <a:gd name="T2" fmla="*/ 72 w 72"/>
                <a:gd name="T3" fmla="*/ 3 h 62"/>
                <a:gd name="T4" fmla="*/ 35 w 72"/>
                <a:gd name="T5" fmla="*/ 37 h 62"/>
                <a:gd name="T6" fmla="*/ 4 w 72"/>
                <a:gd name="T7" fmla="*/ 62 h 62"/>
                <a:gd name="T8" fmla="*/ 0 w 72"/>
                <a:gd name="T9" fmla="*/ 62 h 62"/>
                <a:gd name="T10" fmla="*/ 7 w 72"/>
                <a:gd name="T11" fmla="*/ 58 h 62"/>
                <a:gd name="T12" fmla="*/ 70 w 72"/>
                <a:gd name="T13" fmla="*/ 2 h 62"/>
                <a:gd name="T14" fmla="*/ 72 w 72"/>
                <a:gd name="T15" fmla="*/ 0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2" h="62">
                  <a:moveTo>
                    <a:pt x="72" y="0"/>
                  </a:moveTo>
                  <a:cubicBezTo>
                    <a:pt x="72" y="3"/>
                    <a:pt x="72" y="3"/>
                    <a:pt x="72" y="3"/>
                  </a:cubicBezTo>
                  <a:cubicBezTo>
                    <a:pt x="59" y="14"/>
                    <a:pt x="47" y="25"/>
                    <a:pt x="35" y="37"/>
                  </a:cubicBezTo>
                  <a:cubicBezTo>
                    <a:pt x="26" y="46"/>
                    <a:pt x="15" y="55"/>
                    <a:pt x="4" y="62"/>
                  </a:cubicBezTo>
                  <a:cubicBezTo>
                    <a:pt x="0" y="62"/>
                    <a:pt x="0" y="62"/>
                    <a:pt x="0" y="62"/>
                  </a:cubicBezTo>
                  <a:cubicBezTo>
                    <a:pt x="2" y="61"/>
                    <a:pt x="5" y="59"/>
                    <a:pt x="7" y="58"/>
                  </a:cubicBezTo>
                  <a:cubicBezTo>
                    <a:pt x="30" y="41"/>
                    <a:pt x="48" y="20"/>
                    <a:pt x="70" y="2"/>
                  </a:cubicBezTo>
                  <a:cubicBezTo>
                    <a:pt x="70" y="1"/>
                    <a:pt x="71" y="1"/>
                    <a:pt x="7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9" name="Freeform 56"/>
            <p:cNvSpPr>
              <a:spLocks/>
            </p:cNvSpPr>
            <p:nvPr userDrawn="1"/>
          </p:nvSpPr>
          <p:spPr bwMode="auto">
            <a:xfrm>
              <a:off x="320675" y="3568700"/>
              <a:ext cx="350838" cy="261938"/>
            </a:xfrm>
            <a:custGeom>
              <a:avLst/>
              <a:gdLst>
                <a:gd name="T0" fmla="*/ 105 w 105"/>
                <a:gd name="T1" fmla="*/ 0 h 80"/>
                <a:gd name="T2" fmla="*/ 105 w 105"/>
                <a:gd name="T3" fmla="*/ 3 h 80"/>
                <a:gd name="T4" fmla="*/ 67 w 105"/>
                <a:gd name="T5" fmla="*/ 37 h 80"/>
                <a:gd name="T6" fmla="*/ 0 w 105"/>
                <a:gd name="T7" fmla="*/ 80 h 80"/>
                <a:gd name="T8" fmla="*/ 0 w 105"/>
                <a:gd name="T9" fmla="*/ 77 h 80"/>
                <a:gd name="T10" fmla="*/ 39 w 105"/>
                <a:gd name="T11" fmla="*/ 57 h 80"/>
                <a:gd name="T12" fmla="*/ 102 w 105"/>
                <a:gd name="T13" fmla="*/ 3 h 80"/>
                <a:gd name="T14" fmla="*/ 105 w 105"/>
                <a:gd name="T15" fmla="*/ 0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80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2" y="14"/>
                    <a:pt x="80" y="25"/>
                    <a:pt x="67" y="37"/>
                  </a:cubicBezTo>
                  <a:cubicBezTo>
                    <a:pt x="48" y="55"/>
                    <a:pt x="25" y="70"/>
                    <a:pt x="0" y="80"/>
                  </a:cubicBezTo>
                  <a:cubicBezTo>
                    <a:pt x="0" y="77"/>
                    <a:pt x="0" y="77"/>
                    <a:pt x="0" y="77"/>
                  </a:cubicBezTo>
                  <a:cubicBezTo>
                    <a:pt x="14" y="72"/>
                    <a:pt x="27" y="65"/>
                    <a:pt x="39" y="57"/>
                  </a:cubicBezTo>
                  <a:cubicBezTo>
                    <a:pt x="62" y="41"/>
                    <a:pt x="81" y="21"/>
                    <a:pt x="102" y="3"/>
                  </a:cubicBezTo>
                  <a:cubicBezTo>
                    <a:pt x="103" y="2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0" name="Freeform 57"/>
            <p:cNvSpPr>
              <a:spLocks/>
            </p:cNvSpPr>
            <p:nvPr userDrawn="1"/>
          </p:nvSpPr>
          <p:spPr bwMode="auto">
            <a:xfrm>
              <a:off x="320675" y="3506788"/>
              <a:ext cx="350838" cy="249238"/>
            </a:xfrm>
            <a:custGeom>
              <a:avLst/>
              <a:gdLst>
                <a:gd name="T0" fmla="*/ 105 w 105"/>
                <a:gd name="T1" fmla="*/ 0 h 76"/>
                <a:gd name="T2" fmla="*/ 105 w 105"/>
                <a:gd name="T3" fmla="*/ 2 h 76"/>
                <a:gd name="T4" fmla="*/ 67 w 105"/>
                <a:gd name="T5" fmla="*/ 35 h 76"/>
                <a:gd name="T6" fmla="*/ 0 w 105"/>
                <a:gd name="T7" fmla="*/ 76 h 76"/>
                <a:gd name="T8" fmla="*/ 0 w 105"/>
                <a:gd name="T9" fmla="*/ 74 h 76"/>
                <a:gd name="T10" fmla="*/ 39 w 105"/>
                <a:gd name="T11" fmla="*/ 54 h 76"/>
                <a:gd name="T12" fmla="*/ 101 w 105"/>
                <a:gd name="T13" fmla="*/ 2 h 76"/>
                <a:gd name="T14" fmla="*/ 105 w 105"/>
                <a:gd name="T15" fmla="*/ 0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76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2" y="13"/>
                    <a:pt x="79" y="24"/>
                    <a:pt x="67" y="35"/>
                  </a:cubicBezTo>
                  <a:cubicBezTo>
                    <a:pt x="48" y="52"/>
                    <a:pt x="25" y="67"/>
                    <a:pt x="0" y="76"/>
                  </a:cubicBezTo>
                  <a:cubicBezTo>
                    <a:pt x="0" y="74"/>
                    <a:pt x="0" y="74"/>
                    <a:pt x="0" y="74"/>
                  </a:cubicBezTo>
                  <a:cubicBezTo>
                    <a:pt x="14" y="69"/>
                    <a:pt x="27" y="62"/>
                    <a:pt x="39" y="54"/>
                  </a:cubicBezTo>
                  <a:cubicBezTo>
                    <a:pt x="62" y="39"/>
                    <a:pt x="80" y="19"/>
                    <a:pt x="101" y="2"/>
                  </a:cubicBezTo>
                  <a:cubicBezTo>
                    <a:pt x="103" y="1"/>
                    <a:pt x="104" y="0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1" name="Freeform 58"/>
            <p:cNvSpPr>
              <a:spLocks/>
            </p:cNvSpPr>
            <p:nvPr userDrawn="1"/>
          </p:nvSpPr>
          <p:spPr bwMode="auto">
            <a:xfrm>
              <a:off x="320675" y="3441700"/>
              <a:ext cx="350838" cy="241300"/>
            </a:xfrm>
            <a:custGeom>
              <a:avLst/>
              <a:gdLst>
                <a:gd name="T0" fmla="*/ 105 w 105"/>
                <a:gd name="T1" fmla="*/ 0 h 74"/>
                <a:gd name="T2" fmla="*/ 105 w 105"/>
                <a:gd name="T3" fmla="*/ 3 h 74"/>
                <a:gd name="T4" fmla="*/ 67 w 105"/>
                <a:gd name="T5" fmla="*/ 34 h 74"/>
                <a:gd name="T6" fmla="*/ 0 w 105"/>
                <a:gd name="T7" fmla="*/ 74 h 74"/>
                <a:gd name="T8" fmla="*/ 0 w 105"/>
                <a:gd name="T9" fmla="*/ 72 h 74"/>
                <a:gd name="T10" fmla="*/ 39 w 105"/>
                <a:gd name="T11" fmla="*/ 52 h 74"/>
                <a:gd name="T12" fmla="*/ 101 w 105"/>
                <a:gd name="T13" fmla="*/ 3 h 74"/>
                <a:gd name="T14" fmla="*/ 105 w 105"/>
                <a:gd name="T15" fmla="*/ 0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74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2" y="13"/>
                    <a:pt x="79" y="24"/>
                    <a:pt x="67" y="34"/>
                  </a:cubicBezTo>
                  <a:cubicBezTo>
                    <a:pt x="47" y="51"/>
                    <a:pt x="25" y="65"/>
                    <a:pt x="0" y="74"/>
                  </a:cubicBezTo>
                  <a:cubicBezTo>
                    <a:pt x="0" y="72"/>
                    <a:pt x="0" y="72"/>
                    <a:pt x="0" y="72"/>
                  </a:cubicBezTo>
                  <a:cubicBezTo>
                    <a:pt x="14" y="67"/>
                    <a:pt x="27" y="60"/>
                    <a:pt x="39" y="52"/>
                  </a:cubicBezTo>
                  <a:cubicBezTo>
                    <a:pt x="62" y="38"/>
                    <a:pt x="80" y="19"/>
                    <a:pt x="101" y="3"/>
                  </a:cubicBezTo>
                  <a:cubicBezTo>
                    <a:pt x="103" y="2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2" name="Freeform 59"/>
            <p:cNvSpPr>
              <a:spLocks/>
            </p:cNvSpPr>
            <p:nvPr userDrawn="1"/>
          </p:nvSpPr>
          <p:spPr bwMode="auto">
            <a:xfrm>
              <a:off x="320675" y="3382963"/>
              <a:ext cx="350838" cy="228600"/>
            </a:xfrm>
            <a:custGeom>
              <a:avLst/>
              <a:gdLst>
                <a:gd name="T0" fmla="*/ 105 w 105"/>
                <a:gd name="T1" fmla="*/ 0 h 70"/>
                <a:gd name="T2" fmla="*/ 105 w 105"/>
                <a:gd name="T3" fmla="*/ 2 h 70"/>
                <a:gd name="T4" fmla="*/ 67 w 105"/>
                <a:gd name="T5" fmla="*/ 32 h 70"/>
                <a:gd name="T6" fmla="*/ 0 w 105"/>
                <a:gd name="T7" fmla="*/ 70 h 70"/>
                <a:gd name="T8" fmla="*/ 0 w 105"/>
                <a:gd name="T9" fmla="*/ 68 h 70"/>
                <a:gd name="T10" fmla="*/ 40 w 105"/>
                <a:gd name="T11" fmla="*/ 50 h 70"/>
                <a:gd name="T12" fmla="*/ 102 w 105"/>
                <a:gd name="T13" fmla="*/ 2 h 70"/>
                <a:gd name="T14" fmla="*/ 105 w 105"/>
                <a:gd name="T15" fmla="*/ 0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70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2" y="12"/>
                    <a:pt x="80" y="22"/>
                    <a:pt x="67" y="32"/>
                  </a:cubicBezTo>
                  <a:cubicBezTo>
                    <a:pt x="48" y="49"/>
                    <a:pt x="25" y="62"/>
                    <a:pt x="0" y="70"/>
                  </a:cubicBezTo>
                  <a:cubicBezTo>
                    <a:pt x="0" y="68"/>
                    <a:pt x="0" y="68"/>
                    <a:pt x="0" y="68"/>
                  </a:cubicBezTo>
                  <a:cubicBezTo>
                    <a:pt x="14" y="63"/>
                    <a:pt x="27" y="57"/>
                    <a:pt x="40" y="50"/>
                  </a:cubicBezTo>
                  <a:cubicBezTo>
                    <a:pt x="62" y="36"/>
                    <a:pt x="81" y="18"/>
                    <a:pt x="102" y="2"/>
                  </a:cubicBezTo>
                  <a:cubicBezTo>
                    <a:pt x="103" y="1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3" name="Freeform 60"/>
            <p:cNvSpPr>
              <a:spLocks/>
            </p:cNvSpPr>
            <p:nvPr userDrawn="1"/>
          </p:nvSpPr>
          <p:spPr bwMode="auto">
            <a:xfrm>
              <a:off x="320675" y="3324225"/>
              <a:ext cx="350838" cy="219075"/>
            </a:xfrm>
            <a:custGeom>
              <a:avLst/>
              <a:gdLst>
                <a:gd name="T0" fmla="*/ 105 w 105"/>
                <a:gd name="T1" fmla="*/ 0 h 67"/>
                <a:gd name="T2" fmla="*/ 105 w 105"/>
                <a:gd name="T3" fmla="*/ 2 h 67"/>
                <a:gd name="T4" fmla="*/ 68 w 105"/>
                <a:gd name="T5" fmla="*/ 31 h 67"/>
                <a:gd name="T6" fmla="*/ 0 w 105"/>
                <a:gd name="T7" fmla="*/ 67 h 67"/>
                <a:gd name="T8" fmla="*/ 0 w 105"/>
                <a:gd name="T9" fmla="*/ 65 h 67"/>
                <a:gd name="T10" fmla="*/ 41 w 105"/>
                <a:gd name="T11" fmla="*/ 47 h 67"/>
                <a:gd name="T12" fmla="*/ 102 w 105"/>
                <a:gd name="T13" fmla="*/ 2 h 67"/>
                <a:gd name="T14" fmla="*/ 105 w 105"/>
                <a:gd name="T15" fmla="*/ 0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67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2" y="11"/>
                    <a:pt x="80" y="21"/>
                    <a:pt x="68" y="31"/>
                  </a:cubicBezTo>
                  <a:cubicBezTo>
                    <a:pt x="48" y="47"/>
                    <a:pt x="25" y="60"/>
                    <a:pt x="0" y="67"/>
                  </a:cubicBezTo>
                  <a:cubicBezTo>
                    <a:pt x="0" y="65"/>
                    <a:pt x="0" y="65"/>
                    <a:pt x="0" y="65"/>
                  </a:cubicBezTo>
                  <a:cubicBezTo>
                    <a:pt x="14" y="61"/>
                    <a:pt x="28" y="55"/>
                    <a:pt x="41" y="47"/>
                  </a:cubicBezTo>
                  <a:cubicBezTo>
                    <a:pt x="63" y="34"/>
                    <a:pt x="81" y="17"/>
                    <a:pt x="102" y="2"/>
                  </a:cubicBezTo>
                  <a:cubicBezTo>
                    <a:pt x="103" y="1"/>
                    <a:pt x="104" y="0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4" name="Freeform 61"/>
            <p:cNvSpPr>
              <a:spLocks/>
            </p:cNvSpPr>
            <p:nvPr userDrawn="1"/>
          </p:nvSpPr>
          <p:spPr bwMode="auto">
            <a:xfrm>
              <a:off x="320675" y="3263900"/>
              <a:ext cx="350838" cy="212725"/>
            </a:xfrm>
            <a:custGeom>
              <a:avLst/>
              <a:gdLst>
                <a:gd name="T0" fmla="*/ 105 w 105"/>
                <a:gd name="T1" fmla="*/ 0 h 65"/>
                <a:gd name="T2" fmla="*/ 105 w 105"/>
                <a:gd name="T3" fmla="*/ 3 h 65"/>
                <a:gd name="T4" fmla="*/ 69 w 105"/>
                <a:gd name="T5" fmla="*/ 29 h 65"/>
                <a:gd name="T6" fmla="*/ 0 w 105"/>
                <a:gd name="T7" fmla="*/ 65 h 65"/>
                <a:gd name="T8" fmla="*/ 0 w 105"/>
                <a:gd name="T9" fmla="*/ 62 h 65"/>
                <a:gd name="T10" fmla="*/ 42 w 105"/>
                <a:gd name="T11" fmla="*/ 45 h 65"/>
                <a:gd name="T12" fmla="*/ 103 w 105"/>
                <a:gd name="T13" fmla="*/ 2 h 65"/>
                <a:gd name="T14" fmla="*/ 105 w 105"/>
                <a:gd name="T15" fmla="*/ 0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65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3" y="11"/>
                    <a:pt x="81" y="20"/>
                    <a:pt x="69" y="29"/>
                  </a:cubicBezTo>
                  <a:cubicBezTo>
                    <a:pt x="49" y="45"/>
                    <a:pt x="25" y="58"/>
                    <a:pt x="0" y="65"/>
                  </a:cubicBezTo>
                  <a:cubicBezTo>
                    <a:pt x="0" y="62"/>
                    <a:pt x="0" y="62"/>
                    <a:pt x="0" y="62"/>
                  </a:cubicBezTo>
                  <a:cubicBezTo>
                    <a:pt x="15" y="58"/>
                    <a:pt x="29" y="53"/>
                    <a:pt x="42" y="45"/>
                  </a:cubicBezTo>
                  <a:cubicBezTo>
                    <a:pt x="64" y="33"/>
                    <a:pt x="82" y="16"/>
                    <a:pt x="103" y="2"/>
                  </a:cubicBezTo>
                  <a:cubicBezTo>
                    <a:pt x="104" y="1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5" name="Freeform 62"/>
            <p:cNvSpPr>
              <a:spLocks/>
            </p:cNvSpPr>
            <p:nvPr userDrawn="1"/>
          </p:nvSpPr>
          <p:spPr bwMode="auto">
            <a:xfrm>
              <a:off x="320675" y="3208338"/>
              <a:ext cx="350838" cy="200025"/>
            </a:xfrm>
            <a:custGeom>
              <a:avLst/>
              <a:gdLst>
                <a:gd name="T0" fmla="*/ 105 w 105"/>
                <a:gd name="T1" fmla="*/ 0 h 61"/>
                <a:gd name="T2" fmla="*/ 105 w 105"/>
                <a:gd name="T3" fmla="*/ 3 h 61"/>
                <a:gd name="T4" fmla="*/ 71 w 105"/>
                <a:gd name="T5" fmla="*/ 27 h 61"/>
                <a:gd name="T6" fmla="*/ 0 w 105"/>
                <a:gd name="T7" fmla="*/ 61 h 61"/>
                <a:gd name="T8" fmla="*/ 0 w 105"/>
                <a:gd name="T9" fmla="*/ 59 h 61"/>
                <a:gd name="T10" fmla="*/ 44 w 105"/>
                <a:gd name="T11" fmla="*/ 42 h 61"/>
                <a:gd name="T12" fmla="*/ 104 w 105"/>
                <a:gd name="T13" fmla="*/ 1 h 61"/>
                <a:gd name="T14" fmla="*/ 105 w 105"/>
                <a:gd name="T15" fmla="*/ 0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61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3" y="11"/>
                    <a:pt x="82" y="19"/>
                    <a:pt x="71" y="27"/>
                  </a:cubicBezTo>
                  <a:cubicBezTo>
                    <a:pt x="50" y="43"/>
                    <a:pt x="25" y="55"/>
                    <a:pt x="0" y="61"/>
                  </a:cubicBezTo>
                  <a:cubicBezTo>
                    <a:pt x="0" y="59"/>
                    <a:pt x="0" y="59"/>
                    <a:pt x="0" y="59"/>
                  </a:cubicBezTo>
                  <a:cubicBezTo>
                    <a:pt x="15" y="55"/>
                    <a:pt x="30" y="50"/>
                    <a:pt x="44" y="42"/>
                  </a:cubicBezTo>
                  <a:cubicBezTo>
                    <a:pt x="65" y="31"/>
                    <a:pt x="84" y="15"/>
                    <a:pt x="104" y="1"/>
                  </a:cubicBezTo>
                  <a:cubicBezTo>
                    <a:pt x="104" y="1"/>
                    <a:pt x="105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6" name="Freeform 63"/>
            <p:cNvSpPr>
              <a:spLocks/>
            </p:cNvSpPr>
            <p:nvPr userDrawn="1"/>
          </p:nvSpPr>
          <p:spPr bwMode="auto">
            <a:xfrm>
              <a:off x="320675" y="3155950"/>
              <a:ext cx="350838" cy="190500"/>
            </a:xfrm>
            <a:custGeom>
              <a:avLst/>
              <a:gdLst>
                <a:gd name="T0" fmla="*/ 105 w 105"/>
                <a:gd name="T1" fmla="*/ 0 h 58"/>
                <a:gd name="T2" fmla="*/ 105 w 105"/>
                <a:gd name="T3" fmla="*/ 2 h 58"/>
                <a:gd name="T4" fmla="*/ 72 w 105"/>
                <a:gd name="T5" fmla="*/ 25 h 58"/>
                <a:gd name="T6" fmla="*/ 0 w 105"/>
                <a:gd name="T7" fmla="*/ 58 h 58"/>
                <a:gd name="T8" fmla="*/ 0 w 105"/>
                <a:gd name="T9" fmla="*/ 55 h 58"/>
                <a:gd name="T10" fmla="*/ 46 w 105"/>
                <a:gd name="T11" fmla="*/ 39 h 58"/>
                <a:gd name="T12" fmla="*/ 105 w 105"/>
                <a:gd name="T13" fmla="*/ 0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58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4" y="10"/>
                    <a:pt x="83" y="17"/>
                    <a:pt x="72" y="25"/>
                  </a:cubicBezTo>
                  <a:cubicBezTo>
                    <a:pt x="51" y="41"/>
                    <a:pt x="26" y="52"/>
                    <a:pt x="0" y="58"/>
                  </a:cubicBezTo>
                  <a:cubicBezTo>
                    <a:pt x="0" y="55"/>
                    <a:pt x="0" y="55"/>
                    <a:pt x="0" y="55"/>
                  </a:cubicBezTo>
                  <a:cubicBezTo>
                    <a:pt x="16" y="52"/>
                    <a:pt x="31" y="47"/>
                    <a:pt x="46" y="39"/>
                  </a:cubicBezTo>
                  <a:cubicBezTo>
                    <a:pt x="67" y="28"/>
                    <a:pt x="85" y="13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7" name="Freeform 64"/>
            <p:cNvSpPr>
              <a:spLocks/>
            </p:cNvSpPr>
            <p:nvPr userDrawn="1"/>
          </p:nvSpPr>
          <p:spPr bwMode="auto">
            <a:xfrm>
              <a:off x="320675" y="3103563"/>
              <a:ext cx="350838" cy="177800"/>
            </a:xfrm>
            <a:custGeom>
              <a:avLst/>
              <a:gdLst>
                <a:gd name="T0" fmla="*/ 105 w 105"/>
                <a:gd name="T1" fmla="*/ 0 h 54"/>
                <a:gd name="T2" fmla="*/ 105 w 105"/>
                <a:gd name="T3" fmla="*/ 2 h 54"/>
                <a:gd name="T4" fmla="*/ 74 w 105"/>
                <a:gd name="T5" fmla="*/ 23 h 54"/>
                <a:gd name="T6" fmla="*/ 0 w 105"/>
                <a:gd name="T7" fmla="*/ 54 h 54"/>
                <a:gd name="T8" fmla="*/ 0 w 105"/>
                <a:gd name="T9" fmla="*/ 52 h 54"/>
                <a:gd name="T10" fmla="*/ 48 w 105"/>
                <a:gd name="T11" fmla="*/ 36 h 54"/>
                <a:gd name="T12" fmla="*/ 105 w 105"/>
                <a:gd name="T13" fmla="*/ 0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54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5" y="9"/>
                    <a:pt x="84" y="16"/>
                    <a:pt x="74" y="23"/>
                  </a:cubicBezTo>
                  <a:cubicBezTo>
                    <a:pt x="52" y="38"/>
                    <a:pt x="27" y="49"/>
                    <a:pt x="0" y="54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17" y="49"/>
                    <a:pt x="33" y="44"/>
                    <a:pt x="48" y="36"/>
                  </a:cubicBezTo>
                  <a:cubicBezTo>
                    <a:pt x="68" y="26"/>
                    <a:pt x="86" y="12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8" name="Freeform 65"/>
            <p:cNvSpPr>
              <a:spLocks/>
            </p:cNvSpPr>
            <p:nvPr userDrawn="1"/>
          </p:nvSpPr>
          <p:spPr bwMode="auto">
            <a:xfrm>
              <a:off x="320675" y="3055938"/>
              <a:ext cx="350838" cy="163513"/>
            </a:xfrm>
            <a:custGeom>
              <a:avLst/>
              <a:gdLst>
                <a:gd name="T0" fmla="*/ 105 w 105"/>
                <a:gd name="T1" fmla="*/ 0 h 50"/>
                <a:gd name="T2" fmla="*/ 105 w 105"/>
                <a:gd name="T3" fmla="*/ 2 h 50"/>
                <a:gd name="T4" fmla="*/ 76 w 105"/>
                <a:gd name="T5" fmla="*/ 20 h 50"/>
                <a:gd name="T6" fmla="*/ 0 w 105"/>
                <a:gd name="T7" fmla="*/ 50 h 50"/>
                <a:gd name="T8" fmla="*/ 0 w 105"/>
                <a:gd name="T9" fmla="*/ 48 h 50"/>
                <a:gd name="T10" fmla="*/ 51 w 105"/>
                <a:gd name="T11" fmla="*/ 33 h 50"/>
                <a:gd name="T12" fmla="*/ 105 w 105"/>
                <a:gd name="T13" fmla="*/ 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50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5" y="8"/>
                    <a:pt x="86" y="14"/>
                    <a:pt x="76" y="20"/>
                  </a:cubicBezTo>
                  <a:cubicBezTo>
                    <a:pt x="54" y="36"/>
                    <a:pt x="27" y="46"/>
                    <a:pt x="0" y="50"/>
                  </a:cubicBezTo>
                  <a:cubicBezTo>
                    <a:pt x="0" y="48"/>
                    <a:pt x="0" y="48"/>
                    <a:pt x="0" y="48"/>
                  </a:cubicBezTo>
                  <a:cubicBezTo>
                    <a:pt x="17" y="45"/>
                    <a:pt x="35" y="41"/>
                    <a:pt x="51" y="33"/>
                  </a:cubicBezTo>
                  <a:cubicBezTo>
                    <a:pt x="70" y="24"/>
                    <a:pt x="87" y="1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19" name="Freeform 66"/>
            <p:cNvSpPr>
              <a:spLocks/>
            </p:cNvSpPr>
            <p:nvPr userDrawn="1"/>
          </p:nvSpPr>
          <p:spPr bwMode="auto">
            <a:xfrm>
              <a:off x="320675" y="3003550"/>
              <a:ext cx="350838" cy="152400"/>
            </a:xfrm>
            <a:custGeom>
              <a:avLst/>
              <a:gdLst>
                <a:gd name="T0" fmla="*/ 105 w 105"/>
                <a:gd name="T1" fmla="*/ 0 h 47"/>
                <a:gd name="T2" fmla="*/ 105 w 105"/>
                <a:gd name="T3" fmla="*/ 3 h 47"/>
                <a:gd name="T4" fmla="*/ 79 w 105"/>
                <a:gd name="T5" fmla="*/ 19 h 47"/>
                <a:gd name="T6" fmla="*/ 0 w 105"/>
                <a:gd name="T7" fmla="*/ 47 h 47"/>
                <a:gd name="T8" fmla="*/ 0 w 105"/>
                <a:gd name="T9" fmla="*/ 45 h 47"/>
                <a:gd name="T10" fmla="*/ 53 w 105"/>
                <a:gd name="T11" fmla="*/ 31 h 47"/>
                <a:gd name="T12" fmla="*/ 105 w 105"/>
                <a:gd name="T13" fmla="*/ 0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47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6" y="8"/>
                    <a:pt x="88" y="13"/>
                    <a:pt x="79" y="19"/>
                  </a:cubicBezTo>
                  <a:cubicBezTo>
                    <a:pt x="55" y="34"/>
                    <a:pt x="28" y="44"/>
                    <a:pt x="0" y="47"/>
                  </a:cubicBezTo>
                  <a:cubicBezTo>
                    <a:pt x="0" y="45"/>
                    <a:pt x="0" y="45"/>
                    <a:pt x="0" y="45"/>
                  </a:cubicBezTo>
                  <a:cubicBezTo>
                    <a:pt x="18" y="43"/>
                    <a:pt x="36" y="39"/>
                    <a:pt x="53" y="31"/>
                  </a:cubicBezTo>
                  <a:cubicBezTo>
                    <a:pt x="72" y="23"/>
                    <a:pt x="88" y="1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20" name="Freeform 67"/>
            <p:cNvSpPr>
              <a:spLocks/>
            </p:cNvSpPr>
            <p:nvPr userDrawn="1"/>
          </p:nvSpPr>
          <p:spPr bwMode="auto">
            <a:xfrm>
              <a:off x="320675" y="2957513"/>
              <a:ext cx="350838" cy="139700"/>
            </a:xfrm>
            <a:custGeom>
              <a:avLst/>
              <a:gdLst>
                <a:gd name="T0" fmla="*/ 105 w 105"/>
                <a:gd name="T1" fmla="*/ 0 h 43"/>
                <a:gd name="T2" fmla="*/ 105 w 105"/>
                <a:gd name="T3" fmla="*/ 2 h 43"/>
                <a:gd name="T4" fmla="*/ 82 w 105"/>
                <a:gd name="T5" fmla="*/ 16 h 43"/>
                <a:gd name="T6" fmla="*/ 0 w 105"/>
                <a:gd name="T7" fmla="*/ 43 h 43"/>
                <a:gd name="T8" fmla="*/ 0 w 105"/>
                <a:gd name="T9" fmla="*/ 40 h 43"/>
                <a:gd name="T10" fmla="*/ 56 w 105"/>
                <a:gd name="T11" fmla="*/ 27 h 43"/>
                <a:gd name="T12" fmla="*/ 105 w 105"/>
                <a:gd name="T13" fmla="*/ 0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43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7" y="6"/>
                    <a:pt x="89" y="11"/>
                    <a:pt x="82" y="16"/>
                  </a:cubicBezTo>
                  <a:cubicBezTo>
                    <a:pt x="57" y="31"/>
                    <a:pt x="29" y="41"/>
                    <a:pt x="0" y="43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19" y="39"/>
                    <a:pt x="38" y="35"/>
                    <a:pt x="56" y="27"/>
                  </a:cubicBezTo>
                  <a:cubicBezTo>
                    <a:pt x="74" y="20"/>
                    <a:pt x="89" y="9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21" name="Freeform 68"/>
            <p:cNvSpPr>
              <a:spLocks/>
            </p:cNvSpPr>
            <p:nvPr userDrawn="1"/>
          </p:nvSpPr>
          <p:spPr bwMode="auto">
            <a:xfrm>
              <a:off x="320675" y="2911475"/>
              <a:ext cx="350838" cy="127000"/>
            </a:xfrm>
            <a:custGeom>
              <a:avLst/>
              <a:gdLst>
                <a:gd name="T0" fmla="*/ 105 w 105"/>
                <a:gd name="T1" fmla="*/ 0 h 39"/>
                <a:gd name="T2" fmla="*/ 105 w 105"/>
                <a:gd name="T3" fmla="*/ 2 h 39"/>
                <a:gd name="T4" fmla="*/ 85 w 105"/>
                <a:gd name="T5" fmla="*/ 13 h 39"/>
                <a:gd name="T6" fmla="*/ 0 w 105"/>
                <a:gd name="T7" fmla="*/ 39 h 39"/>
                <a:gd name="T8" fmla="*/ 0 w 105"/>
                <a:gd name="T9" fmla="*/ 36 h 39"/>
                <a:gd name="T10" fmla="*/ 60 w 105"/>
                <a:gd name="T11" fmla="*/ 24 h 39"/>
                <a:gd name="T12" fmla="*/ 105 w 105"/>
                <a:gd name="T13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39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8" y="5"/>
                    <a:pt x="91" y="9"/>
                    <a:pt x="85" y="13"/>
                  </a:cubicBezTo>
                  <a:cubicBezTo>
                    <a:pt x="59" y="29"/>
                    <a:pt x="30" y="38"/>
                    <a:pt x="0" y="39"/>
                  </a:cubicBezTo>
                  <a:cubicBezTo>
                    <a:pt x="0" y="36"/>
                    <a:pt x="0" y="36"/>
                    <a:pt x="0" y="36"/>
                  </a:cubicBezTo>
                  <a:cubicBezTo>
                    <a:pt x="20" y="36"/>
                    <a:pt x="41" y="32"/>
                    <a:pt x="60" y="24"/>
                  </a:cubicBezTo>
                  <a:cubicBezTo>
                    <a:pt x="76" y="17"/>
                    <a:pt x="90" y="8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22" name="Freeform 69"/>
            <p:cNvSpPr>
              <a:spLocks/>
            </p:cNvSpPr>
            <p:nvPr userDrawn="1"/>
          </p:nvSpPr>
          <p:spPr bwMode="auto">
            <a:xfrm>
              <a:off x="320675" y="2865438"/>
              <a:ext cx="350838" cy="114300"/>
            </a:xfrm>
            <a:custGeom>
              <a:avLst/>
              <a:gdLst>
                <a:gd name="T0" fmla="*/ 105 w 105"/>
                <a:gd name="T1" fmla="*/ 0 h 35"/>
                <a:gd name="T2" fmla="*/ 105 w 105"/>
                <a:gd name="T3" fmla="*/ 2 h 35"/>
                <a:gd name="T4" fmla="*/ 88 w 105"/>
                <a:gd name="T5" fmla="*/ 11 h 35"/>
                <a:gd name="T6" fmla="*/ 0 w 105"/>
                <a:gd name="T7" fmla="*/ 34 h 35"/>
                <a:gd name="T8" fmla="*/ 0 w 105"/>
                <a:gd name="T9" fmla="*/ 32 h 35"/>
                <a:gd name="T10" fmla="*/ 63 w 105"/>
                <a:gd name="T11" fmla="*/ 21 h 35"/>
                <a:gd name="T12" fmla="*/ 105 w 105"/>
                <a:gd name="T13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35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9" y="5"/>
                    <a:pt x="93" y="8"/>
                    <a:pt x="88" y="11"/>
                  </a:cubicBezTo>
                  <a:cubicBezTo>
                    <a:pt x="61" y="27"/>
                    <a:pt x="31" y="35"/>
                    <a:pt x="0" y="34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21" y="33"/>
                    <a:pt x="43" y="29"/>
                    <a:pt x="63" y="21"/>
                  </a:cubicBezTo>
                  <a:cubicBezTo>
                    <a:pt x="78" y="16"/>
                    <a:pt x="91" y="7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23" name="Freeform 70"/>
            <p:cNvSpPr>
              <a:spLocks/>
            </p:cNvSpPr>
            <p:nvPr userDrawn="1"/>
          </p:nvSpPr>
          <p:spPr bwMode="auto">
            <a:xfrm>
              <a:off x="320675" y="2819400"/>
              <a:ext cx="350838" cy="107950"/>
            </a:xfrm>
            <a:custGeom>
              <a:avLst/>
              <a:gdLst>
                <a:gd name="T0" fmla="*/ 105 w 105"/>
                <a:gd name="T1" fmla="*/ 0 h 33"/>
                <a:gd name="T2" fmla="*/ 105 w 105"/>
                <a:gd name="T3" fmla="*/ 2 h 33"/>
                <a:gd name="T4" fmla="*/ 91 w 105"/>
                <a:gd name="T5" fmla="*/ 10 h 33"/>
                <a:gd name="T6" fmla="*/ 0 w 105"/>
                <a:gd name="T7" fmla="*/ 30 h 33"/>
                <a:gd name="T8" fmla="*/ 0 w 105"/>
                <a:gd name="T9" fmla="*/ 28 h 33"/>
                <a:gd name="T10" fmla="*/ 3 w 105"/>
                <a:gd name="T11" fmla="*/ 28 h 33"/>
                <a:gd name="T12" fmla="*/ 67 w 105"/>
                <a:gd name="T13" fmla="*/ 19 h 33"/>
                <a:gd name="T14" fmla="*/ 105 w 105"/>
                <a:gd name="T15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33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100" y="4"/>
                    <a:pt x="96" y="7"/>
                    <a:pt x="91" y="10"/>
                  </a:cubicBezTo>
                  <a:cubicBezTo>
                    <a:pt x="64" y="25"/>
                    <a:pt x="31" y="33"/>
                    <a:pt x="0" y="30"/>
                  </a:cubicBezTo>
                  <a:cubicBezTo>
                    <a:pt x="0" y="28"/>
                    <a:pt x="0" y="28"/>
                    <a:pt x="0" y="28"/>
                  </a:cubicBezTo>
                  <a:cubicBezTo>
                    <a:pt x="1" y="28"/>
                    <a:pt x="2" y="28"/>
                    <a:pt x="3" y="28"/>
                  </a:cubicBezTo>
                  <a:cubicBezTo>
                    <a:pt x="25" y="29"/>
                    <a:pt x="47" y="27"/>
                    <a:pt x="67" y="19"/>
                  </a:cubicBezTo>
                  <a:cubicBezTo>
                    <a:pt x="80" y="14"/>
                    <a:pt x="93" y="7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24" name="Freeform 71"/>
            <p:cNvSpPr>
              <a:spLocks/>
            </p:cNvSpPr>
            <p:nvPr userDrawn="1"/>
          </p:nvSpPr>
          <p:spPr bwMode="auto">
            <a:xfrm>
              <a:off x="320675" y="2816225"/>
              <a:ext cx="284163" cy="55563"/>
            </a:xfrm>
            <a:custGeom>
              <a:avLst/>
              <a:gdLst>
                <a:gd name="T0" fmla="*/ 85 w 85"/>
                <a:gd name="T1" fmla="*/ 0 h 17"/>
                <a:gd name="T2" fmla="*/ 0 w 85"/>
                <a:gd name="T3" fmla="*/ 14 h 17"/>
                <a:gd name="T4" fmla="*/ 0 w 85"/>
                <a:gd name="T5" fmla="*/ 11 h 17"/>
                <a:gd name="T6" fmla="*/ 8 w 85"/>
                <a:gd name="T7" fmla="*/ 12 h 17"/>
                <a:gd name="T8" fmla="*/ 71 w 85"/>
                <a:gd name="T9" fmla="*/ 4 h 17"/>
                <a:gd name="T10" fmla="*/ 80 w 85"/>
                <a:gd name="T11" fmla="*/ 0 h 17"/>
                <a:gd name="T12" fmla="*/ 85 w 85"/>
                <a:gd name="T13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5" h="17">
                  <a:moveTo>
                    <a:pt x="85" y="0"/>
                  </a:moveTo>
                  <a:cubicBezTo>
                    <a:pt x="58" y="12"/>
                    <a:pt x="29" y="17"/>
                    <a:pt x="0" y="14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3" y="12"/>
                    <a:pt x="5" y="12"/>
                    <a:pt x="8" y="12"/>
                  </a:cubicBezTo>
                  <a:cubicBezTo>
                    <a:pt x="29" y="13"/>
                    <a:pt x="51" y="11"/>
                    <a:pt x="71" y="4"/>
                  </a:cubicBezTo>
                  <a:cubicBezTo>
                    <a:pt x="74" y="3"/>
                    <a:pt x="77" y="1"/>
                    <a:pt x="80" y="0"/>
                  </a:cubicBezTo>
                  <a:lnTo>
                    <a:pt x="8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</p:grpSp>
      <p:sp>
        <p:nvSpPr>
          <p:cNvPr id="53" name="Title 4"/>
          <p:cNvSpPr>
            <a:spLocks noGrp="1"/>
          </p:cNvSpPr>
          <p:nvPr>
            <p:ph type="title" hasCustomPrompt="1"/>
          </p:nvPr>
        </p:nvSpPr>
        <p:spPr>
          <a:xfrm>
            <a:off x="8027664" y="943460"/>
            <a:ext cx="3592836" cy="1621619"/>
          </a:xfrm>
        </p:spPr>
        <p:txBody>
          <a:bodyPr rtlCol="0"/>
          <a:lstStyle>
            <a:lvl1pPr>
              <a:defRPr sz="3600">
                <a:solidFill>
                  <a:schemeClr val="bg1"/>
                </a:solidFill>
              </a:defRPr>
            </a:lvl1pPr>
          </a:lstStyle>
          <a:p>
            <a:pPr rtl="0"/>
            <a:r>
              <a:rPr lang="en-GB"/>
              <a:t>CLICK TO EDIT TITLE</a:t>
            </a:r>
            <a:endParaRPr lang="en-US" dirty="0"/>
          </a:p>
        </p:txBody>
      </p:sp>
      <p:grpSp>
        <p:nvGrpSpPr>
          <p:cNvPr id="54" name="Group 4"/>
          <p:cNvGrpSpPr>
            <a:grpSpLocks noChangeAspect="1"/>
          </p:cNvGrpSpPr>
          <p:nvPr userDrawn="1"/>
        </p:nvGrpSpPr>
        <p:grpSpPr bwMode="auto">
          <a:xfrm>
            <a:off x="5492750" y="5903913"/>
            <a:ext cx="1236663" cy="815975"/>
            <a:chOff x="3460" y="3719"/>
            <a:chExt cx="779" cy="514"/>
          </a:xfrm>
        </p:grpSpPr>
        <p:sp>
          <p:nvSpPr>
            <p:cNvPr id="55" name="AutoShape 3"/>
            <p:cNvSpPr>
              <a:spLocks noChangeAspect="1" noChangeArrowheads="1" noTextEdit="1"/>
            </p:cNvSpPr>
            <p:nvPr userDrawn="1"/>
          </p:nvSpPr>
          <p:spPr bwMode="auto">
            <a:xfrm>
              <a:off x="3460" y="3719"/>
              <a:ext cx="779" cy="51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6" name="Freeform 5"/>
            <p:cNvSpPr>
              <a:spLocks noEditPoints="1"/>
            </p:cNvSpPr>
            <p:nvPr userDrawn="1"/>
          </p:nvSpPr>
          <p:spPr bwMode="auto">
            <a:xfrm>
              <a:off x="3458" y="4111"/>
              <a:ext cx="38" cy="40"/>
            </a:xfrm>
            <a:custGeom>
              <a:avLst/>
              <a:gdLst>
                <a:gd name="T0" fmla="*/ 8 w 22"/>
                <a:gd name="T1" fmla="*/ 0 h 23"/>
                <a:gd name="T2" fmla="*/ 9 w 22"/>
                <a:gd name="T3" fmla="*/ 0 h 23"/>
                <a:gd name="T4" fmla="*/ 14 w 22"/>
                <a:gd name="T5" fmla="*/ 0 h 23"/>
                <a:gd name="T6" fmla="*/ 15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7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4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4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9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7" y="23"/>
                    <a:pt x="17" y="23"/>
                    <a:pt x="17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4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4" y="14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7" name="Freeform 6"/>
            <p:cNvSpPr>
              <a:spLocks noEditPoints="1"/>
            </p:cNvSpPr>
            <p:nvPr userDrawn="1"/>
          </p:nvSpPr>
          <p:spPr bwMode="auto">
            <a:xfrm>
              <a:off x="3509" y="4111"/>
              <a:ext cx="38" cy="40"/>
            </a:xfrm>
            <a:custGeom>
              <a:avLst/>
              <a:gdLst>
                <a:gd name="T0" fmla="*/ 8 w 22"/>
                <a:gd name="T1" fmla="*/ 0 h 23"/>
                <a:gd name="T2" fmla="*/ 8 w 22"/>
                <a:gd name="T3" fmla="*/ 0 h 23"/>
                <a:gd name="T4" fmla="*/ 14 w 22"/>
                <a:gd name="T5" fmla="*/ 0 h 23"/>
                <a:gd name="T6" fmla="*/ 14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6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3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3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3" y="14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8" name="Freeform 7"/>
            <p:cNvSpPr>
              <a:spLocks/>
            </p:cNvSpPr>
            <p:nvPr userDrawn="1"/>
          </p:nvSpPr>
          <p:spPr bwMode="auto">
            <a:xfrm>
              <a:off x="3562" y="4111"/>
              <a:ext cx="28" cy="4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6 w 16"/>
                <a:gd name="T5" fmla="*/ 0 h 23"/>
                <a:gd name="T6" fmla="*/ 6 w 16"/>
                <a:gd name="T7" fmla="*/ 0 h 23"/>
                <a:gd name="T8" fmla="*/ 6 w 16"/>
                <a:gd name="T9" fmla="*/ 18 h 23"/>
                <a:gd name="T10" fmla="*/ 6 w 16"/>
                <a:gd name="T11" fmla="*/ 18 h 23"/>
                <a:gd name="T12" fmla="*/ 16 w 16"/>
                <a:gd name="T13" fmla="*/ 18 h 23"/>
                <a:gd name="T14" fmla="*/ 16 w 16"/>
                <a:gd name="T15" fmla="*/ 18 h 23"/>
                <a:gd name="T16" fmla="*/ 16 w 16"/>
                <a:gd name="T17" fmla="*/ 23 h 23"/>
                <a:gd name="T18" fmla="*/ 16 w 16"/>
                <a:gd name="T19" fmla="*/ 23 h 23"/>
                <a:gd name="T20" fmla="*/ 0 w 16"/>
                <a:gd name="T21" fmla="*/ 23 h 23"/>
                <a:gd name="T22" fmla="*/ 0 w 16"/>
                <a:gd name="T23" fmla="*/ 23 h 23"/>
                <a:gd name="T24" fmla="*/ 0 w 16"/>
                <a:gd name="T2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9" name="Freeform 8"/>
            <p:cNvSpPr>
              <a:spLocks noEditPoints="1"/>
            </p:cNvSpPr>
            <p:nvPr userDrawn="1"/>
          </p:nvSpPr>
          <p:spPr bwMode="auto">
            <a:xfrm>
              <a:off x="3607" y="4111"/>
              <a:ext cx="29" cy="40"/>
            </a:xfrm>
            <a:custGeom>
              <a:avLst/>
              <a:gdLst>
                <a:gd name="T0" fmla="*/ 0 w 17"/>
                <a:gd name="T1" fmla="*/ 0 h 23"/>
                <a:gd name="T2" fmla="*/ 0 w 17"/>
                <a:gd name="T3" fmla="*/ 0 h 23"/>
                <a:gd name="T4" fmla="*/ 10 w 17"/>
                <a:gd name="T5" fmla="*/ 0 h 23"/>
                <a:gd name="T6" fmla="*/ 17 w 17"/>
                <a:gd name="T7" fmla="*/ 6 h 23"/>
                <a:gd name="T8" fmla="*/ 14 w 17"/>
                <a:gd name="T9" fmla="*/ 11 h 23"/>
                <a:gd name="T10" fmla="*/ 14 w 17"/>
                <a:gd name="T11" fmla="*/ 11 h 23"/>
                <a:gd name="T12" fmla="*/ 17 w 17"/>
                <a:gd name="T13" fmla="*/ 17 h 23"/>
                <a:gd name="T14" fmla="*/ 9 w 17"/>
                <a:gd name="T15" fmla="*/ 23 h 23"/>
                <a:gd name="T16" fmla="*/ 0 w 17"/>
                <a:gd name="T17" fmla="*/ 23 h 23"/>
                <a:gd name="T18" fmla="*/ 0 w 17"/>
                <a:gd name="T19" fmla="*/ 23 h 23"/>
                <a:gd name="T20" fmla="*/ 0 w 17"/>
                <a:gd name="T21" fmla="*/ 0 h 23"/>
                <a:gd name="T22" fmla="*/ 8 w 17"/>
                <a:gd name="T23" fmla="*/ 9 h 23"/>
                <a:gd name="T24" fmla="*/ 11 w 17"/>
                <a:gd name="T25" fmla="*/ 7 h 23"/>
                <a:gd name="T26" fmla="*/ 8 w 17"/>
                <a:gd name="T27" fmla="*/ 5 h 23"/>
                <a:gd name="T28" fmla="*/ 6 w 17"/>
                <a:gd name="T29" fmla="*/ 5 h 23"/>
                <a:gd name="T30" fmla="*/ 6 w 17"/>
                <a:gd name="T31" fmla="*/ 5 h 23"/>
                <a:gd name="T32" fmla="*/ 6 w 17"/>
                <a:gd name="T33" fmla="*/ 9 h 23"/>
                <a:gd name="T34" fmla="*/ 6 w 17"/>
                <a:gd name="T35" fmla="*/ 9 h 23"/>
                <a:gd name="T36" fmla="*/ 8 w 17"/>
                <a:gd name="T37" fmla="*/ 9 h 23"/>
                <a:gd name="T38" fmla="*/ 6 w 17"/>
                <a:gd name="T39" fmla="*/ 19 h 23"/>
                <a:gd name="T40" fmla="*/ 9 w 17"/>
                <a:gd name="T41" fmla="*/ 19 h 23"/>
                <a:gd name="T42" fmla="*/ 11 w 17"/>
                <a:gd name="T43" fmla="*/ 16 h 23"/>
                <a:gd name="T44" fmla="*/ 9 w 17"/>
                <a:gd name="T45" fmla="*/ 14 h 23"/>
                <a:gd name="T46" fmla="*/ 6 w 17"/>
                <a:gd name="T47" fmla="*/ 14 h 23"/>
                <a:gd name="T48" fmla="*/ 6 w 17"/>
                <a:gd name="T49" fmla="*/ 14 h 23"/>
                <a:gd name="T50" fmla="*/ 6 w 17"/>
                <a:gd name="T51" fmla="*/ 19 h 23"/>
                <a:gd name="T52" fmla="*/ 6 w 17"/>
                <a:gd name="T53" fmla="*/ 19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7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7" y="3"/>
                    <a:pt x="17" y="6"/>
                  </a:cubicBezTo>
                  <a:cubicBezTo>
                    <a:pt x="17" y="9"/>
                    <a:pt x="16" y="10"/>
                    <a:pt x="14" y="11"/>
                  </a:cubicBezTo>
                  <a:cubicBezTo>
                    <a:pt x="14" y="11"/>
                    <a:pt x="14" y="11"/>
                    <a:pt x="14" y="11"/>
                  </a:cubicBezTo>
                  <a:cubicBezTo>
                    <a:pt x="16" y="12"/>
                    <a:pt x="17" y="14"/>
                    <a:pt x="17" y="17"/>
                  </a:cubicBezTo>
                  <a:cubicBezTo>
                    <a:pt x="17" y="21"/>
                    <a:pt x="14" y="23"/>
                    <a:pt x="9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8" y="9"/>
                  </a:moveTo>
                  <a:cubicBezTo>
                    <a:pt x="10" y="9"/>
                    <a:pt x="11" y="9"/>
                    <a:pt x="11" y="7"/>
                  </a:cubicBezTo>
                  <a:cubicBezTo>
                    <a:pt x="11" y="5"/>
                    <a:pt x="10" y="5"/>
                    <a:pt x="8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lnTo>
                    <a:pt x="8" y="9"/>
                  </a:lnTo>
                  <a:close/>
                  <a:moveTo>
                    <a:pt x="6" y="19"/>
                  </a:moveTo>
                  <a:cubicBezTo>
                    <a:pt x="9" y="19"/>
                    <a:pt x="9" y="19"/>
                    <a:pt x="9" y="19"/>
                  </a:cubicBezTo>
                  <a:cubicBezTo>
                    <a:pt x="11" y="19"/>
                    <a:pt x="11" y="18"/>
                    <a:pt x="11" y="16"/>
                  </a:cubicBezTo>
                  <a:cubicBezTo>
                    <a:pt x="11" y="15"/>
                    <a:pt x="11" y="14"/>
                    <a:pt x="9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9"/>
                    <a:pt x="6" y="19"/>
                    <a:pt x="6" y="19"/>
                  </a:cubicBezTo>
                  <a:cubicBezTo>
                    <a:pt x="6" y="19"/>
                    <a:pt x="6" y="19"/>
                    <a:pt x="6" y="19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0" name="Freeform 9"/>
            <p:cNvSpPr>
              <a:spLocks noEditPoints="1"/>
            </p:cNvSpPr>
            <p:nvPr userDrawn="1"/>
          </p:nvSpPr>
          <p:spPr bwMode="auto">
            <a:xfrm>
              <a:off x="3653" y="4111"/>
              <a:ext cx="32" cy="41"/>
            </a:xfrm>
            <a:custGeom>
              <a:avLst/>
              <a:gdLst>
                <a:gd name="T0" fmla="*/ 1 w 19"/>
                <a:gd name="T1" fmla="*/ 18 h 24"/>
                <a:gd name="T2" fmla="*/ 0 w 19"/>
                <a:gd name="T3" fmla="*/ 12 h 24"/>
                <a:gd name="T4" fmla="*/ 1 w 19"/>
                <a:gd name="T5" fmla="*/ 5 h 24"/>
                <a:gd name="T6" fmla="*/ 9 w 19"/>
                <a:gd name="T7" fmla="*/ 0 h 24"/>
                <a:gd name="T8" fmla="*/ 18 w 19"/>
                <a:gd name="T9" fmla="*/ 5 h 24"/>
                <a:gd name="T10" fmla="*/ 19 w 19"/>
                <a:gd name="T11" fmla="*/ 12 h 24"/>
                <a:gd name="T12" fmla="*/ 18 w 19"/>
                <a:gd name="T13" fmla="*/ 18 h 24"/>
                <a:gd name="T14" fmla="*/ 9 w 19"/>
                <a:gd name="T15" fmla="*/ 24 h 24"/>
                <a:gd name="T16" fmla="*/ 1 w 19"/>
                <a:gd name="T17" fmla="*/ 18 h 24"/>
                <a:gd name="T18" fmla="*/ 12 w 19"/>
                <a:gd name="T19" fmla="*/ 16 h 24"/>
                <a:gd name="T20" fmla="*/ 13 w 19"/>
                <a:gd name="T21" fmla="*/ 12 h 24"/>
                <a:gd name="T22" fmla="*/ 12 w 19"/>
                <a:gd name="T23" fmla="*/ 7 h 24"/>
                <a:gd name="T24" fmla="*/ 9 w 19"/>
                <a:gd name="T25" fmla="*/ 5 h 24"/>
                <a:gd name="T26" fmla="*/ 6 w 19"/>
                <a:gd name="T27" fmla="*/ 7 h 24"/>
                <a:gd name="T28" fmla="*/ 6 w 19"/>
                <a:gd name="T29" fmla="*/ 12 h 24"/>
                <a:gd name="T30" fmla="*/ 6 w 19"/>
                <a:gd name="T31" fmla="*/ 16 h 24"/>
                <a:gd name="T32" fmla="*/ 9 w 19"/>
                <a:gd name="T33" fmla="*/ 18 h 24"/>
                <a:gd name="T34" fmla="*/ 12 w 19"/>
                <a:gd name="T35" fmla="*/ 16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9" h="24">
                  <a:moveTo>
                    <a:pt x="1" y="18"/>
                  </a:moveTo>
                  <a:cubicBezTo>
                    <a:pt x="0" y="16"/>
                    <a:pt x="0" y="15"/>
                    <a:pt x="0" y="12"/>
                  </a:cubicBez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3" y="0"/>
                    <a:pt x="17" y="2"/>
                    <a:pt x="18" y="5"/>
                  </a:cubicBezTo>
                  <a:cubicBezTo>
                    <a:pt x="18" y="7"/>
                    <a:pt x="19" y="9"/>
                    <a:pt x="19" y="12"/>
                  </a:cubicBezTo>
                  <a:cubicBezTo>
                    <a:pt x="19" y="15"/>
                    <a:pt x="18" y="16"/>
                    <a:pt x="18" y="18"/>
                  </a:cubicBezTo>
                  <a:cubicBezTo>
                    <a:pt x="17" y="22"/>
                    <a:pt x="13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lose/>
                  <a:moveTo>
                    <a:pt x="12" y="16"/>
                  </a:moveTo>
                  <a:cubicBezTo>
                    <a:pt x="12" y="16"/>
                    <a:pt x="13" y="14"/>
                    <a:pt x="13" y="12"/>
                  </a:cubicBezTo>
                  <a:cubicBezTo>
                    <a:pt x="13" y="9"/>
                    <a:pt x="12" y="8"/>
                    <a:pt x="12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9" y="18"/>
                  </a:cubicBezTo>
                  <a:cubicBezTo>
                    <a:pt x="11" y="18"/>
                    <a:pt x="12" y="18"/>
                    <a:pt x="12" y="16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1" name="Freeform 10"/>
            <p:cNvSpPr>
              <a:spLocks noEditPoints="1"/>
            </p:cNvSpPr>
            <p:nvPr userDrawn="1"/>
          </p:nvSpPr>
          <p:spPr bwMode="auto">
            <a:xfrm>
              <a:off x="3703" y="4111"/>
              <a:ext cx="30" cy="40"/>
            </a:xfrm>
            <a:custGeom>
              <a:avLst/>
              <a:gdLst>
                <a:gd name="T0" fmla="*/ 12 w 18"/>
                <a:gd name="T1" fmla="*/ 23 h 23"/>
                <a:gd name="T2" fmla="*/ 11 w 18"/>
                <a:gd name="T3" fmla="*/ 23 h 23"/>
                <a:gd name="T4" fmla="*/ 8 w 18"/>
                <a:gd name="T5" fmla="*/ 15 h 23"/>
                <a:gd name="T6" fmla="*/ 6 w 18"/>
                <a:gd name="T7" fmla="*/ 15 h 23"/>
                <a:gd name="T8" fmla="*/ 6 w 18"/>
                <a:gd name="T9" fmla="*/ 15 h 23"/>
                <a:gd name="T10" fmla="*/ 6 w 18"/>
                <a:gd name="T11" fmla="*/ 23 h 23"/>
                <a:gd name="T12" fmla="*/ 5 w 18"/>
                <a:gd name="T13" fmla="*/ 23 h 23"/>
                <a:gd name="T14" fmla="*/ 0 w 18"/>
                <a:gd name="T15" fmla="*/ 23 h 23"/>
                <a:gd name="T16" fmla="*/ 0 w 18"/>
                <a:gd name="T17" fmla="*/ 23 h 23"/>
                <a:gd name="T18" fmla="*/ 0 w 18"/>
                <a:gd name="T19" fmla="*/ 0 h 23"/>
                <a:gd name="T20" fmla="*/ 0 w 18"/>
                <a:gd name="T21" fmla="*/ 0 h 23"/>
                <a:gd name="T22" fmla="*/ 9 w 18"/>
                <a:gd name="T23" fmla="*/ 0 h 23"/>
                <a:gd name="T24" fmla="*/ 18 w 18"/>
                <a:gd name="T25" fmla="*/ 8 h 23"/>
                <a:gd name="T26" fmla="*/ 14 w 18"/>
                <a:gd name="T27" fmla="*/ 14 h 23"/>
                <a:gd name="T28" fmla="*/ 18 w 18"/>
                <a:gd name="T29" fmla="*/ 23 h 23"/>
                <a:gd name="T30" fmla="*/ 18 w 18"/>
                <a:gd name="T31" fmla="*/ 23 h 23"/>
                <a:gd name="T32" fmla="*/ 12 w 18"/>
                <a:gd name="T33" fmla="*/ 23 h 23"/>
                <a:gd name="T34" fmla="*/ 12 w 18"/>
                <a:gd name="T35" fmla="*/ 8 h 23"/>
                <a:gd name="T36" fmla="*/ 9 w 18"/>
                <a:gd name="T37" fmla="*/ 5 h 23"/>
                <a:gd name="T38" fmla="*/ 6 w 18"/>
                <a:gd name="T39" fmla="*/ 5 h 23"/>
                <a:gd name="T40" fmla="*/ 6 w 18"/>
                <a:gd name="T41" fmla="*/ 5 h 23"/>
                <a:gd name="T42" fmla="*/ 6 w 18"/>
                <a:gd name="T43" fmla="*/ 10 h 23"/>
                <a:gd name="T44" fmla="*/ 6 w 18"/>
                <a:gd name="T45" fmla="*/ 10 h 23"/>
                <a:gd name="T46" fmla="*/ 9 w 18"/>
                <a:gd name="T47" fmla="*/ 10 h 23"/>
                <a:gd name="T48" fmla="*/ 12 w 18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8" h="23">
                  <a:moveTo>
                    <a:pt x="12" y="23"/>
                  </a:moveTo>
                  <a:cubicBezTo>
                    <a:pt x="12" y="23"/>
                    <a:pt x="12" y="23"/>
                    <a:pt x="11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5" y="23"/>
                    <a:pt x="5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6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2" name="Freeform 11"/>
            <p:cNvSpPr>
              <a:spLocks/>
            </p:cNvSpPr>
            <p:nvPr userDrawn="1"/>
          </p:nvSpPr>
          <p:spPr bwMode="auto">
            <a:xfrm>
              <a:off x="3749" y="4111"/>
              <a:ext cx="32" cy="41"/>
            </a:xfrm>
            <a:custGeom>
              <a:avLst/>
              <a:gdLst>
                <a:gd name="T0" fmla="*/ 0 w 19"/>
                <a:gd name="T1" fmla="*/ 12 h 24"/>
                <a:gd name="T2" fmla="*/ 1 w 19"/>
                <a:gd name="T3" fmla="*/ 5 h 24"/>
                <a:gd name="T4" fmla="*/ 9 w 19"/>
                <a:gd name="T5" fmla="*/ 0 h 24"/>
                <a:gd name="T6" fmla="*/ 18 w 19"/>
                <a:gd name="T7" fmla="*/ 5 h 24"/>
                <a:gd name="T8" fmla="*/ 18 w 19"/>
                <a:gd name="T9" fmla="*/ 5 h 24"/>
                <a:gd name="T10" fmla="*/ 13 w 19"/>
                <a:gd name="T11" fmla="*/ 7 h 24"/>
                <a:gd name="T12" fmla="*/ 13 w 19"/>
                <a:gd name="T13" fmla="*/ 7 h 24"/>
                <a:gd name="T14" fmla="*/ 9 w 19"/>
                <a:gd name="T15" fmla="*/ 5 h 24"/>
                <a:gd name="T16" fmla="*/ 6 w 19"/>
                <a:gd name="T17" fmla="*/ 7 h 24"/>
                <a:gd name="T18" fmla="*/ 6 w 19"/>
                <a:gd name="T19" fmla="*/ 12 h 24"/>
                <a:gd name="T20" fmla="*/ 6 w 19"/>
                <a:gd name="T21" fmla="*/ 16 h 24"/>
                <a:gd name="T22" fmla="*/ 10 w 19"/>
                <a:gd name="T23" fmla="*/ 18 h 24"/>
                <a:gd name="T24" fmla="*/ 13 w 19"/>
                <a:gd name="T25" fmla="*/ 17 h 24"/>
                <a:gd name="T26" fmla="*/ 13 w 19"/>
                <a:gd name="T27" fmla="*/ 15 h 24"/>
                <a:gd name="T28" fmla="*/ 13 w 19"/>
                <a:gd name="T29" fmla="*/ 15 h 24"/>
                <a:gd name="T30" fmla="*/ 10 w 19"/>
                <a:gd name="T31" fmla="*/ 15 h 24"/>
                <a:gd name="T32" fmla="*/ 10 w 19"/>
                <a:gd name="T33" fmla="*/ 14 h 24"/>
                <a:gd name="T34" fmla="*/ 10 w 19"/>
                <a:gd name="T35" fmla="*/ 11 h 24"/>
                <a:gd name="T36" fmla="*/ 10 w 19"/>
                <a:gd name="T37" fmla="*/ 10 h 24"/>
                <a:gd name="T38" fmla="*/ 18 w 19"/>
                <a:gd name="T39" fmla="*/ 10 h 24"/>
                <a:gd name="T40" fmla="*/ 19 w 19"/>
                <a:gd name="T41" fmla="*/ 11 h 24"/>
                <a:gd name="T42" fmla="*/ 19 w 19"/>
                <a:gd name="T43" fmla="*/ 12 h 24"/>
                <a:gd name="T44" fmla="*/ 18 w 19"/>
                <a:gd name="T45" fmla="*/ 18 h 24"/>
                <a:gd name="T46" fmla="*/ 9 w 19"/>
                <a:gd name="T47" fmla="*/ 24 h 24"/>
                <a:gd name="T48" fmla="*/ 1 w 19"/>
                <a:gd name="T49" fmla="*/ 18 h 24"/>
                <a:gd name="T50" fmla="*/ 0 w 19"/>
                <a:gd name="T51" fmla="*/ 12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9" h="24">
                  <a:moveTo>
                    <a:pt x="0" y="12"/>
                  </a:move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4" y="0"/>
                    <a:pt x="17" y="2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10" y="18"/>
                  </a:cubicBezTo>
                  <a:cubicBezTo>
                    <a:pt x="11" y="18"/>
                    <a:pt x="12" y="18"/>
                    <a:pt x="13" y="17"/>
                  </a:cubicBezTo>
                  <a:cubicBezTo>
                    <a:pt x="13" y="16"/>
                    <a:pt x="13" y="16"/>
                    <a:pt x="13" y="15"/>
                  </a:cubicBezTo>
                  <a:cubicBezTo>
                    <a:pt x="13" y="15"/>
                    <a:pt x="13" y="15"/>
                    <a:pt x="13" y="15"/>
                  </a:cubicBezTo>
                  <a:cubicBezTo>
                    <a:pt x="10" y="15"/>
                    <a:pt x="10" y="15"/>
                    <a:pt x="10" y="15"/>
                  </a:cubicBezTo>
                  <a:cubicBezTo>
                    <a:pt x="10" y="15"/>
                    <a:pt x="10" y="15"/>
                    <a:pt x="10" y="14"/>
                  </a:cubicBezTo>
                  <a:cubicBezTo>
                    <a:pt x="10" y="11"/>
                    <a:pt x="10" y="11"/>
                    <a:pt x="10" y="11"/>
                  </a:cubicBezTo>
                  <a:cubicBezTo>
                    <a:pt x="10" y="10"/>
                    <a:pt x="10" y="10"/>
                    <a:pt x="10" y="10"/>
                  </a:cubicBezTo>
                  <a:cubicBezTo>
                    <a:pt x="18" y="10"/>
                    <a:pt x="18" y="10"/>
                    <a:pt x="18" y="10"/>
                  </a:cubicBezTo>
                  <a:cubicBezTo>
                    <a:pt x="19" y="10"/>
                    <a:pt x="19" y="10"/>
                    <a:pt x="19" y="11"/>
                  </a:cubicBezTo>
                  <a:cubicBezTo>
                    <a:pt x="19" y="12"/>
                    <a:pt x="19" y="12"/>
                    <a:pt x="19" y="12"/>
                  </a:cubicBezTo>
                  <a:cubicBezTo>
                    <a:pt x="19" y="15"/>
                    <a:pt x="19" y="16"/>
                    <a:pt x="18" y="18"/>
                  </a:cubicBezTo>
                  <a:cubicBezTo>
                    <a:pt x="17" y="22"/>
                    <a:pt x="14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ubicBezTo>
                    <a:pt x="0" y="16"/>
                    <a:pt x="0" y="15"/>
                    <a:pt x="0" y="12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3" name="Freeform 12"/>
            <p:cNvSpPr>
              <a:spLocks/>
            </p:cNvSpPr>
            <p:nvPr userDrawn="1"/>
          </p:nvSpPr>
          <p:spPr bwMode="auto">
            <a:xfrm>
              <a:off x="3824" y="4111"/>
              <a:ext cx="31" cy="41"/>
            </a:xfrm>
            <a:custGeom>
              <a:avLst/>
              <a:gdLst>
                <a:gd name="T0" fmla="*/ 0 w 18"/>
                <a:gd name="T1" fmla="*/ 14 h 24"/>
                <a:gd name="T2" fmla="*/ 0 w 18"/>
                <a:gd name="T3" fmla="*/ 0 h 24"/>
                <a:gd name="T4" fmla="*/ 0 w 18"/>
                <a:gd name="T5" fmla="*/ 0 h 24"/>
                <a:gd name="T6" fmla="*/ 5 w 18"/>
                <a:gd name="T7" fmla="*/ 0 h 24"/>
                <a:gd name="T8" fmla="*/ 6 w 18"/>
                <a:gd name="T9" fmla="*/ 0 h 24"/>
                <a:gd name="T10" fmla="*/ 6 w 18"/>
                <a:gd name="T11" fmla="*/ 15 h 24"/>
                <a:gd name="T12" fmla="*/ 9 w 18"/>
                <a:gd name="T13" fmla="*/ 18 h 24"/>
                <a:gd name="T14" fmla="*/ 12 w 18"/>
                <a:gd name="T15" fmla="*/ 15 h 24"/>
                <a:gd name="T16" fmla="*/ 12 w 18"/>
                <a:gd name="T17" fmla="*/ 0 h 24"/>
                <a:gd name="T18" fmla="*/ 12 w 18"/>
                <a:gd name="T19" fmla="*/ 0 h 24"/>
                <a:gd name="T20" fmla="*/ 18 w 18"/>
                <a:gd name="T21" fmla="*/ 0 h 24"/>
                <a:gd name="T22" fmla="*/ 18 w 18"/>
                <a:gd name="T23" fmla="*/ 0 h 24"/>
                <a:gd name="T24" fmla="*/ 18 w 18"/>
                <a:gd name="T25" fmla="*/ 14 h 24"/>
                <a:gd name="T26" fmla="*/ 9 w 18"/>
                <a:gd name="T27" fmla="*/ 24 h 24"/>
                <a:gd name="T28" fmla="*/ 0 w 18"/>
                <a:gd name="T29" fmla="*/ 1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8" h="24">
                  <a:moveTo>
                    <a:pt x="0" y="14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5" y="0"/>
                    <a:pt x="6" y="0"/>
                    <a:pt x="6" y="0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7"/>
                    <a:pt x="7" y="18"/>
                    <a:pt x="9" y="18"/>
                  </a:cubicBezTo>
                  <a:cubicBezTo>
                    <a:pt x="11" y="18"/>
                    <a:pt x="12" y="17"/>
                    <a:pt x="12" y="15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14"/>
                    <a:pt x="18" y="14"/>
                    <a:pt x="18" y="14"/>
                  </a:cubicBezTo>
                  <a:cubicBezTo>
                    <a:pt x="18" y="20"/>
                    <a:pt x="14" y="24"/>
                    <a:pt x="9" y="24"/>
                  </a:cubicBezTo>
                  <a:cubicBezTo>
                    <a:pt x="3" y="24"/>
                    <a:pt x="0" y="20"/>
                    <a:pt x="0" y="14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4" name="Freeform 13"/>
            <p:cNvSpPr>
              <a:spLocks/>
            </p:cNvSpPr>
            <p:nvPr userDrawn="1"/>
          </p:nvSpPr>
          <p:spPr bwMode="auto">
            <a:xfrm>
              <a:off x="3872" y="4111"/>
              <a:ext cx="32" cy="40"/>
            </a:xfrm>
            <a:custGeom>
              <a:avLst/>
              <a:gdLst>
                <a:gd name="T0" fmla="*/ 0 w 19"/>
                <a:gd name="T1" fmla="*/ 0 h 23"/>
                <a:gd name="T2" fmla="*/ 1 w 19"/>
                <a:gd name="T3" fmla="*/ 0 h 23"/>
                <a:gd name="T4" fmla="*/ 6 w 19"/>
                <a:gd name="T5" fmla="*/ 0 h 23"/>
                <a:gd name="T6" fmla="*/ 6 w 19"/>
                <a:gd name="T7" fmla="*/ 0 h 23"/>
                <a:gd name="T8" fmla="*/ 13 w 19"/>
                <a:gd name="T9" fmla="*/ 14 h 23"/>
                <a:gd name="T10" fmla="*/ 13 w 19"/>
                <a:gd name="T11" fmla="*/ 14 h 23"/>
                <a:gd name="T12" fmla="*/ 13 w 19"/>
                <a:gd name="T13" fmla="*/ 0 h 23"/>
                <a:gd name="T14" fmla="*/ 14 w 19"/>
                <a:gd name="T15" fmla="*/ 0 h 23"/>
                <a:gd name="T16" fmla="*/ 19 w 19"/>
                <a:gd name="T17" fmla="*/ 0 h 23"/>
                <a:gd name="T18" fmla="*/ 19 w 19"/>
                <a:gd name="T19" fmla="*/ 0 h 23"/>
                <a:gd name="T20" fmla="*/ 19 w 19"/>
                <a:gd name="T21" fmla="*/ 23 h 23"/>
                <a:gd name="T22" fmla="*/ 19 w 19"/>
                <a:gd name="T23" fmla="*/ 23 h 23"/>
                <a:gd name="T24" fmla="*/ 14 w 19"/>
                <a:gd name="T25" fmla="*/ 23 h 23"/>
                <a:gd name="T26" fmla="*/ 13 w 19"/>
                <a:gd name="T27" fmla="*/ 23 h 23"/>
                <a:gd name="T28" fmla="*/ 6 w 19"/>
                <a:gd name="T29" fmla="*/ 10 h 23"/>
                <a:gd name="T30" fmla="*/ 6 w 19"/>
                <a:gd name="T31" fmla="*/ 10 h 23"/>
                <a:gd name="T32" fmla="*/ 6 w 19"/>
                <a:gd name="T33" fmla="*/ 23 h 23"/>
                <a:gd name="T34" fmla="*/ 6 w 19"/>
                <a:gd name="T35" fmla="*/ 23 h 23"/>
                <a:gd name="T36" fmla="*/ 1 w 19"/>
                <a:gd name="T37" fmla="*/ 23 h 23"/>
                <a:gd name="T38" fmla="*/ 0 w 19"/>
                <a:gd name="T39" fmla="*/ 23 h 23"/>
                <a:gd name="T40" fmla="*/ 0 w 19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4" y="0"/>
                    <a:pt x="14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5" name="Freeform 14"/>
            <p:cNvSpPr>
              <a:spLocks/>
            </p:cNvSpPr>
            <p:nvPr userDrawn="1"/>
          </p:nvSpPr>
          <p:spPr bwMode="auto">
            <a:xfrm>
              <a:off x="3921" y="4111"/>
              <a:ext cx="10" cy="4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6" name="Freeform 15"/>
            <p:cNvSpPr>
              <a:spLocks/>
            </p:cNvSpPr>
            <p:nvPr userDrawn="1"/>
          </p:nvSpPr>
          <p:spPr bwMode="auto">
            <a:xfrm>
              <a:off x="3947" y="4111"/>
              <a:ext cx="36" cy="40"/>
            </a:xfrm>
            <a:custGeom>
              <a:avLst/>
              <a:gdLst>
                <a:gd name="T0" fmla="*/ 8 w 21"/>
                <a:gd name="T1" fmla="*/ 23 h 23"/>
                <a:gd name="T2" fmla="*/ 8 w 21"/>
                <a:gd name="T3" fmla="*/ 23 h 23"/>
                <a:gd name="T4" fmla="*/ 0 w 21"/>
                <a:gd name="T5" fmla="*/ 1 h 23"/>
                <a:gd name="T6" fmla="*/ 1 w 21"/>
                <a:gd name="T7" fmla="*/ 0 h 23"/>
                <a:gd name="T8" fmla="*/ 6 w 21"/>
                <a:gd name="T9" fmla="*/ 0 h 23"/>
                <a:gd name="T10" fmla="*/ 7 w 21"/>
                <a:gd name="T11" fmla="*/ 0 h 23"/>
                <a:gd name="T12" fmla="*/ 11 w 21"/>
                <a:gd name="T13" fmla="*/ 14 h 23"/>
                <a:gd name="T14" fmla="*/ 11 w 21"/>
                <a:gd name="T15" fmla="*/ 14 h 23"/>
                <a:gd name="T16" fmla="*/ 15 w 21"/>
                <a:gd name="T17" fmla="*/ 0 h 23"/>
                <a:gd name="T18" fmla="*/ 15 w 21"/>
                <a:gd name="T19" fmla="*/ 0 h 23"/>
                <a:gd name="T20" fmla="*/ 21 w 21"/>
                <a:gd name="T21" fmla="*/ 0 h 23"/>
                <a:gd name="T22" fmla="*/ 21 w 21"/>
                <a:gd name="T23" fmla="*/ 1 h 23"/>
                <a:gd name="T24" fmla="*/ 14 w 21"/>
                <a:gd name="T25" fmla="*/ 23 h 23"/>
                <a:gd name="T26" fmla="*/ 13 w 21"/>
                <a:gd name="T27" fmla="*/ 23 h 23"/>
                <a:gd name="T28" fmla="*/ 8 w 21"/>
                <a:gd name="T29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1" h="23">
                  <a:moveTo>
                    <a:pt x="8" y="23"/>
                  </a:moveTo>
                  <a:cubicBezTo>
                    <a:pt x="8" y="23"/>
                    <a:pt x="8" y="23"/>
                    <a:pt x="8" y="23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1" y="0"/>
                    <a:pt x="21" y="0"/>
                    <a:pt x="21" y="1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7" name="Freeform 16"/>
            <p:cNvSpPr>
              <a:spLocks/>
            </p:cNvSpPr>
            <p:nvPr userDrawn="1"/>
          </p:nvSpPr>
          <p:spPr bwMode="auto">
            <a:xfrm>
              <a:off x="3998" y="4111"/>
              <a:ext cx="27" cy="4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6 w 16"/>
                <a:gd name="T5" fmla="*/ 0 h 23"/>
                <a:gd name="T6" fmla="*/ 16 w 16"/>
                <a:gd name="T7" fmla="*/ 0 h 23"/>
                <a:gd name="T8" fmla="*/ 16 w 16"/>
                <a:gd name="T9" fmla="*/ 5 h 23"/>
                <a:gd name="T10" fmla="*/ 16 w 16"/>
                <a:gd name="T11" fmla="*/ 5 h 23"/>
                <a:gd name="T12" fmla="*/ 6 w 16"/>
                <a:gd name="T13" fmla="*/ 5 h 23"/>
                <a:gd name="T14" fmla="*/ 6 w 16"/>
                <a:gd name="T15" fmla="*/ 5 h 23"/>
                <a:gd name="T16" fmla="*/ 6 w 16"/>
                <a:gd name="T17" fmla="*/ 9 h 23"/>
                <a:gd name="T18" fmla="*/ 6 w 16"/>
                <a:gd name="T19" fmla="*/ 9 h 23"/>
                <a:gd name="T20" fmla="*/ 14 w 16"/>
                <a:gd name="T21" fmla="*/ 9 h 23"/>
                <a:gd name="T22" fmla="*/ 14 w 16"/>
                <a:gd name="T23" fmla="*/ 9 h 23"/>
                <a:gd name="T24" fmla="*/ 14 w 16"/>
                <a:gd name="T25" fmla="*/ 14 h 23"/>
                <a:gd name="T26" fmla="*/ 14 w 16"/>
                <a:gd name="T27" fmla="*/ 14 h 23"/>
                <a:gd name="T28" fmla="*/ 6 w 16"/>
                <a:gd name="T29" fmla="*/ 14 h 23"/>
                <a:gd name="T30" fmla="*/ 6 w 16"/>
                <a:gd name="T31" fmla="*/ 14 h 23"/>
                <a:gd name="T32" fmla="*/ 6 w 16"/>
                <a:gd name="T33" fmla="*/ 18 h 23"/>
                <a:gd name="T34" fmla="*/ 6 w 16"/>
                <a:gd name="T35" fmla="*/ 18 h 23"/>
                <a:gd name="T36" fmla="*/ 16 w 16"/>
                <a:gd name="T37" fmla="*/ 18 h 23"/>
                <a:gd name="T38" fmla="*/ 16 w 16"/>
                <a:gd name="T39" fmla="*/ 19 h 23"/>
                <a:gd name="T40" fmla="*/ 16 w 16"/>
                <a:gd name="T41" fmla="*/ 23 h 23"/>
                <a:gd name="T42" fmla="*/ 16 w 16"/>
                <a:gd name="T43" fmla="*/ 23 h 23"/>
                <a:gd name="T44" fmla="*/ 0 w 16"/>
                <a:gd name="T45" fmla="*/ 23 h 23"/>
                <a:gd name="T46" fmla="*/ 0 w 16"/>
                <a:gd name="T47" fmla="*/ 23 h 23"/>
                <a:gd name="T48" fmla="*/ 0 w 16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9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8" name="Freeform 17"/>
            <p:cNvSpPr>
              <a:spLocks noEditPoints="1"/>
            </p:cNvSpPr>
            <p:nvPr userDrawn="1"/>
          </p:nvSpPr>
          <p:spPr bwMode="auto">
            <a:xfrm>
              <a:off x="4042" y="4111"/>
              <a:ext cx="33" cy="40"/>
            </a:xfrm>
            <a:custGeom>
              <a:avLst/>
              <a:gdLst>
                <a:gd name="T0" fmla="*/ 12 w 19"/>
                <a:gd name="T1" fmla="*/ 23 h 23"/>
                <a:gd name="T2" fmla="*/ 12 w 19"/>
                <a:gd name="T3" fmla="*/ 23 h 23"/>
                <a:gd name="T4" fmla="*/ 8 w 19"/>
                <a:gd name="T5" fmla="*/ 15 h 23"/>
                <a:gd name="T6" fmla="*/ 6 w 19"/>
                <a:gd name="T7" fmla="*/ 15 h 23"/>
                <a:gd name="T8" fmla="*/ 6 w 19"/>
                <a:gd name="T9" fmla="*/ 15 h 23"/>
                <a:gd name="T10" fmla="*/ 6 w 19"/>
                <a:gd name="T11" fmla="*/ 23 h 23"/>
                <a:gd name="T12" fmla="*/ 6 w 19"/>
                <a:gd name="T13" fmla="*/ 23 h 23"/>
                <a:gd name="T14" fmla="*/ 0 w 19"/>
                <a:gd name="T15" fmla="*/ 23 h 23"/>
                <a:gd name="T16" fmla="*/ 0 w 19"/>
                <a:gd name="T17" fmla="*/ 23 h 23"/>
                <a:gd name="T18" fmla="*/ 0 w 19"/>
                <a:gd name="T19" fmla="*/ 0 h 23"/>
                <a:gd name="T20" fmla="*/ 0 w 19"/>
                <a:gd name="T21" fmla="*/ 0 h 23"/>
                <a:gd name="T22" fmla="*/ 10 w 19"/>
                <a:gd name="T23" fmla="*/ 0 h 23"/>
                <a:gd name="T24" fmla="*/ 18 w 19"/>
                <a:gd name="T25" fmla="*/ 8 h 23"/>
                <a:gd name="T26" fmla="*/ 14 w 19"/>
                <a:gd name="T27" fmla="*/ 14 h 23"/>
                <a:gd name="T28" fmla="*/ 18 w 19"/>
                <a:gd name="T29" fmla="*/ 23 h 23"/>
                <a:gd name="T30" fmla="*/ 18 w 19"/>
                <a:gd name="T31" fmla="*/ 23 h 23"/>
                <a:gd name="T32" fmla="*/ 12 w 19"/>
                <a:gd name="T33" fmla="*/ 23 h 23"/>
                <a:gd name="T34" fmla="*/ 12 w 19"/>
                <a:gd name="T35" fmla="*/ 8 h 23"/>
                <a:gd name="T36" fmla="*/ 9 w 19"/>
                <a:gd name="T37" fmla="*/ 5 h 23"/>
                <a:gd name="T38" fmla="*/ 6 w 19"/>
                <a:gd name="T39" fmla="*/ 5 h 23"/>
                <a:gd name="T40" fmla="*/ 6 w 19"/>
                <a:gd name="T41" fmla="*/ 5 h 23"/>
                <a:gd name="T42" fmla="*/ 6 w 19"/>
                <a:gd name="T43" fmla="*/ 10 h 23"/>
                <a:gd name="T44" fmla="*/ 6 w 19"/>
                <a:gd name="T45" fmla="*/ 10 h 23"/>
                <a:gd name="T46" fmla="*/ 9 w 19"/>
                <a:gd name="T47" fmla="*/ 10 h 23"/>
                <a:gd name="T48" fmla="*/ 12 w 19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9" h="23">
                  <a:moveTo>
                    <a:pt x="12" y="23"/>
                  </a:moveTo>
                  <a:cubicBezTo>
                    <a:pt x="12" y="23"/>
                    <a:pt x="12" y="23"/>
                    <a:pt x="12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7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9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9" name="Freeform 18"/>
            <p:cNvSpPr>
              <a:spLocks/>
            </p:cNvSpPr>
            <p:nvPr userDrawn="1"/>
          </p:nvSpPr>
          <p:spPr bwMode="auto">
            <a:xfrm>
              <a:off x="4089" y="4111"/>
              <a:ext cx="32" cy="41"/>
            </a:xfrm>
            <a:custGeom>
              <a:avLst/>
              <a:gdLst>
                <a:gd name="T0" fmla="*/ 0 w 19"/>
                <a:gd name="T1" fmla="*/ 20 h 24"/>
                <a:gd name="T2" fmla="*/ 0 w 19"/>
                <a:gd name="T3" fmla="*/ 20 h 24"/>
                <a:gd name="T4" fmla="*/ 3 w 19"/>
                <a:gd name="T5" fmla="*/ 16 h 24"/>
                <a:gd name="T6" fmla="*/ 4 w 19"/>
                <a:gd name="T7" fmla="*/ 16 h 24"/>
                <a:gd name="T8" fmla="*/ 9 w 19"/>
                <a:gd name="T9" fmla="*/ 19 h 24"/>
                <a:gd name="T10" fmla="*/ 13 w 19"/>
                <a:gd name="T11" fmla="*/ 16 h 24"/>
                <a:gd name="T12" fmla="*/ 10 w 19"/>
                <a:gd name="T13" fmla="*/ 14 h 24"/>
                <a:gd name="T14" fmla="*/ 9 w 19"/>
                <a:gd name="T15" fmla="*/ 14 h 24"/>
                <a:gd name="T16" fmla="*/ 1 w 19"/>
                <a:gd name="T17" fmla="*/ 7 h 24"/>
                <a:gd name="T18" fmla="*/ 9 w 19"/>
                <a:gd name="T19" fmla="*/ 0 h 24"/>
                <a:gd name="T20" fmla="*/ 18 w 19"/>
                <a:gd name="T21" fmla="*/ 2 h 24"/>
                <a:gd name="T22" fmla="*/ 18 w 19"/>
                <a:gd name="T23" fmla="*/ 3 h 24"/>
                <a:gd name="T24" fmla="*/ 15 w 19"/>
                <a:gd name="T25" fmla="*/ 7 h 24"/>
                <a:gd name="T26" fmla="*/ 15 w 19"/>
                <a:gd name="T27" fmla="*/ 7 h 24"/>
                <a:gd name="T28" fmla="*/ 10 w 19"/>
                <a:gd name="T29" fmla="*/ 5 h 24"/>
                <a:gd name="T30" fmla="*/ 7 w 19"/>
                <a:gd name="T31" fmla="*/ 7 h 24"/>
                <a:gd name="T32" fmla="*/ 10 w 19"/>
                <a:gd name="T33" fmla="*/ 9 h 24"/>
                <a:gd name="T34" fmla="*/ 11 w 19"/>
                <a:gd name="T35" fmla="*/ 9 h 24"/>
                <a:gd name="T36" fmla="*/ 19 w 19"/>
                <a:gd name="T37" fmla="*/ 16 h 24"/>
                <a:gd name="T38" fmla="*/ 9 w 19"/>
                <a:gd name="T39" fmla="*/ 24 h 24"/>
                <a:gd name="T40" fmla="*/ 0 w 19"/>
                <a:gd name="T41" fmla="*/ 2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4">
                  <a:moveTo>
                    <a:pt x="0" y="20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3" y="16"/>
                    <a:pt x="3" y="16"/>
                    <a:pt x="3" y="16"/>
                  </a:cubicBezTo>
                  <a:cubicBezTo>
                    <a:pt x="3" y="16"/>
                    <a:pt x="3" y="16"/>
                    <a:pt x="4" y="16"/>
                  </a:cubicBezTo>
                  <a:cubicBezTo>
                    <a:pt x="5" y="17"/>
                    <a:pt x="7" y="19"/>
                    <a:pt x="9" y="19"/>
                  </a:cubicBezTo>
                  <a:cubicBezTo>
                    <a:pt x="12" y="19"/>
                    <a:pt x="13" y="18"/>
                    <a:pt x="13" y="16"/>
                  </a:cubicBezTo>
                  <a:cubicBezTo>
                    <a:pt x="13" y="15"/>
                    <a:pt x="12" y="15"/>
                    <a:pt x="10" y="14"/>
                  </a:cubicBezTo>
                  <a:cubicBezTo>
                    <a:pt x="9" y="14"/>
                    <a:pt x="9" y="14"/>
                    <a:pt x="9" y="14"/>
                  </a:cubicBezTo>
                  <a:cubicBezTo>
                    <a:pt x="4" y="14"/>
                    <a:pt x="1" y="11"/>
                    <a:pt x="1" y="7"/>
                  </a:cubicBezTo>
                  <a:cubicBezTo>
                    <a:pt x="1" y="3"/>
                    <a:pt x="4" y="0"/>
                    <a:pt x="9" y="0"/>
                  </a:cubicBezTo>
                  <a:cubicBezTo>
                    <a:pt x="13" y="0"/>
                    <a:pt x="16" y="1"/>
                    <a:pt x="18" y="2"/>
                  </a:cubicBezTo>
                  <a:cubicBezTo>
                    <a:pt x="18" y="2"/>
                    <a:pt x="18" y="3"/>
                    <a:pt x="18" y="3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3" y="6"/>
                    <a:pt x="11" y="5"/>
                    <a:pt x="10" y="5"/>
                  </a:cubicBezTo>
                  <a:cubicBezTo>
                    <a:pt x="8" y="5"/>
                    <a:pt x="7" y="6"/>
                    <a:pt x="7" y="7"/>
                  </a:cubicBezTo>
                  <a:cubicBezTo>
                    <a:pt x="7" y="8"/>
                    <a:pt x="8" y="8"/>
                    <a:pt x="10" y="9"/>
                  </a:cubicBezTo>
                  <a:cubicBezTo>
                    <a:pt x="11" y="9"/>
                    <a:pt x="11" y="9"/>
                    <a:pt x="11" y="9"/>
                  </a:cubicBezTo>
                  <a:cubicBezTo>
                    <a:pt x="16" y="10"/>
                    <a:pt x="19" y="12"/>
                    <a:pt x="19" y="16"/>
                  </a:cubicBezTo>
                  <a:cubicBezTo>
                    <a:pt x="19" y="21"/>
                    <a:pt x="16" y="24"/>
                    <a:pt x="9" y="24"/>
                  </a:cubicBezTo>
                  <a:cubicBezTo>
                    <a:pt x="6" y="24"/>
                    <a:pt x="2" y="22"/>
                    <a:pt x="0" y="20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0" name="Freeform 19"/>
            <p:cNvSpPr>
              <a:spLocks/>
            </p:cNvSpPr>
            <p:nvPr userDrawn="1"/>
          </p:nvSpPr>
          <p:spPr bwMode="auto">
            <a:xfrm>
              <a:off x="4136" y="4111"/>
              <a:ext cx="11" cy="4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1" name="Freeform 20"/>
            <p:cNvSpPr>
              <a:spLocks/>
            </p:cNvSpPr>
            <p:nvPr userDrawn="1"/>
          </p:nvSpPr>
          <p:spPr bwMode="auto">
            <a:xfrm>
              <a:off x="4164" y="4111"/>
              <a:ext cx="31" cy="40"/>
            </a:xfrm>
            <a:custGeom>
              <a:avLst/>
              <a:gdLst>
                <a:gd name="T0" fmla="*/ 6 w 18"/>
                <a:gd name="T1" fmla="*/ 23 h 23"/>
                <a:gd name="T2" fmla="*/ 6 w 18"/>
                <a:gd name="T3" fmla="*/ 23 h 23"/>
                <a:gd name="T4" fmla="*/ 6 w 18"/>
                <a:gd name="T5" fmla="*/ 23 h 23"/>
                <a:gd name="T6" fmla="*/ 6 w 18"/>
                <a:gd name="T7" fmla="*/ 23 h 23"/>
                <a:gd name="T8" fmla="*/ 6 w 18"/>
                <a:gd name="T9" fmla="*/ 23 h 23"/>
                <a:gd name="T10" fmla="*/ 6 w 18"/>
                <a:gd name="T11" fmla="*/ 6 h 23"/>
                <a:gd name="T12" fmla="*/ 6 w 18"/>
                <a:gd name="T13" fmla="*/ 5 h 23"/>
                <a:gd name="T14" fmla="*/ 6 w 18"/>
                <a:gd name="T15" fmla="*/ 5 h 23"/>
                <a:gd name="T16" fmla="*/ 0 w 18"/>
                <a:gd name="T17" fmla="*/ 5 h 23"/>
                <a:gd name="T18" fmla="*/ 0 w 18"/>
                <a:gd name="T19" fmla="*/ 5 h 23"/>
                <a:gd name="T20" fmla="*/ 0 w 18"/>
                <a:gd name="T21" fmla="*/ 5 h 23"/>
                <a:gd name="T22" fmla="*/ 0 w 18"/>
                <a:gd name="T23" fmla="*/ 5 h 23"/>
                <a:gd name="T24" fmla="*/ 0 w 18"/>
                <a:gd name="T25" fmla="*/ 5 h 23"/>
                <a:gd name="T26" fmla="*/ 0 w 18"/>
                <a:gd name="T27" fmla="*/ 5 h 23"/>
                <a:gd name="T28" fmla="*/ 0 w 18"/>
                <a:gd name="T29" fmla="*/ 0 h 23"/>
                <a:gd name="T30" fmla="*/ 0 w 18"/>
                <a:gd name="T31" fmla="*/ 0 h 23"/>
                <a:gd name="T32" fmla="*/ 0 w 18"/>
                <a:gd name="T33" fmla="*/ 0 h 23"/>
                <a:gd name="T34" fmla="*/ 18 w 18"/>
                <a:gd name="T35" fmla="*/ 0 h 23"/>
                <a:gd name="T36" fmla="*/ 18 w 18"/>
                <a:gd name="T37" fmla="*/ 0 h 23"/>
                <a:gd name="T38" fmla="*/ 18 w 18"/>
                <a:gd name="T39" fmla="*/ 0 h 23"/>
                <a:gd name="T40" fmla="*/ 18 w 18"/>
                <a:gd name="T41" fmla="*/ 0 h 23"/>
                <a:gd name="T42" fmla="*/ 18 w 18"/>
                <a:gd name="T43" fmla="*/ 5 h 23"/>
                <a:gd name="T44" fmla="*/ 18 w 18"/>
                <a:gd name="T45" fmla="*/ 5 h 23"/>
                <a:gd name="T46" fmla="*/ 18 w 18"/>
                <a:gd name="T47" fmla="*/ 5 h 23"/>
                <a:gd name="T48" fmla="*/ 18 w 18"/>
                <a:gd name="T49" fmla="*/ 5 h 23"/>
                <a:gd name="T50" fmla="*/ 12 w 18"/>
                <a:gd name="T51" fmla="*/ 5 h 23"/>
                <a:gd name="T52" fmla="*/ 12 w 18"/>
                <a:gd name="T53" fmla="*/ 5 h 23"/>
                <a:gd name="T54" fmla="*/ 12 w 18"/>
                <a:gd name="T55" fmla="*/ 6 h 23"/>
                <a:gd name="T56" fmla="*/ 12 w 18"/>
                <a:gd name="T57" fmla="*/ 6 h 23"/>
                <a:gd name="T58" fmla="*/ 12 w 18"/>
                <a:gd name="T59" fmla="*/ 23 h 23"/>
                <a:gd name="T60" fmla="*/ 12 w 18"/>
                <a:gd name="T61" fmla="*/ 23 h 23"/>
                <a:gd name="T62" fmla="*/ 12 w 18"/>
                <a:gd name="T63" fmla="*/ 23 h 23"/>
                <a:gd name="T64" fmla="*/ 11 w 18"/>
                <a:gd name="T65" fmla="*/ 23 h 23"/>
                <a:gd name="T66" fmla="*/ 6 w 18"/>
                <a:gd name="T67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8" h="23">
                  <a:moveTo>
                    <a:pt x="6" y="23"/>
                  </a:move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6"/>
                    <a:pt x="6" y="6"/>
                    <a:pt x="6" y="6"/>
                  </a:cubicBezTo>
                  <a:cubicBezTo>
                    <a:pt x="6" y="6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6"/>
                    <a:pt x="12" y="6"/>
                  </a:cubicBezTo>
                  <a:cubicBezTo>
                    <a:pt x="12" y="6"/>
                    <a:pt x="12" y="6"/>
                    <a:pt x="12" y="6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1" y="23"/>
                    <a:pt x="11" y="23"/>
                  </a:cubicBezTo>
                  <a:lnTo>
                    <a:pt x="6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2" name="Freeform 21"/>
            <p:cNvSpPr>
              <a:spLocks/>
            </p:cNvSpPr>
            <p:nvPr userDrawn="1"/>
          </p:nvSpPr>
          <p:spPr bwMode="auto">
            <a:xfrm>
              <a:off x="4206" y="4111"/>
              <a:ext cx="35" cy="40"/>
            </a:xfrm>
            <a:custGeom>
              <a:avLst/>
              <a:gdLst>
                <a:gd name="T0" fmla="*/ 8 w 20"/>
                <a:gd name="T1" fmla="*/ 23 h 23"/>
                <a:gd name="T2" fmla="*/ 7 w 20"/>
                <a:gd name="T3" fmla="*/ 23 h 23"/>
                <a:gd name="T4" fmla="*/ 7 w 20"/>
                <a:gd name="T5" fmla="*/ 14 h 23"/>
                <a:gd name="T6" fmla="*/ 0 w 20"/>
                <a:gd name="T7" fmla="*/ 1 h 23"/>
                <a:gd name="T8" fmla="*/ 1 w 20"/>
                <a:gd name="T9" fmla="*/ 0 h 23"/>
                <a:gd name="T10" fmla="*/ 6 w 20"/>
                <a:gd name="T11" fmla="*/ 0 h 23"/>
                <a:gd name="T12" fmla="*/ 7 w 20"/>
                <a:gd name="T13" fmla="*/ 0 h 23"/>
                <a:gd name="T14" fmla="*/ 10 w 20"/>
                <a:gd name="T15" fmla="*/ 8 h 23"/>
                <a:gd name="T16" fmla="*/ 11 w 20"/>
                <a:gd name="T17" fmla="*/ 8 h 23"/>
                <a:gd name="T18" fmla="*/ 14 w 20"/>
                <a:gd name="T19" fmla="*/ 0 h 23"/>
                <a:gd name="T20" fmla="*/ 15 w 20"/>
                <a:gd name="T21" fmla="*/ 0 h 23"/>
                <a:gd name="T22" fmla="*/ 20 w 20"/>
                <a:gd name="T23" fmla="*/ 0 h 23"/>
                <a:gd name="T24" fmla="*/ 20 w 20"/>
                <a:gd name="T25" fmla="*/ 1 h 23"/>
                <a:gd name="T26" fmla="*/ 13 w 20"/>
                <a:gd name="T27" fmla="*/ 14 h 23"/>
                <a:gd name="T28" fmla="*/ 13 w 20"/>
                <a:gd name="T29" fmla="*/ 23 h 23"/>
                <a:gd name="T30" fmla="*/ 13 w 20"/>
                <a:gd name="T31" fmla="*/ 23 h 23"/>
                <a:gd name="T32" fmla="*/ 8 w 20"/>
                <a:gd name="T33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0" h="23">
                  <a:moveTo>
                    <a:pt x="8" y="23"/>
                  </a:moveTo>
                  <a:cubicBezTo>
                    <a:pt x="8" y="23"/>
                    <a:pt x="7" y="23"/>
                    <a:pt x="7" y="23"/>
                  </a:cubicBezTo>
                  <a:cubicBezTo>
                    <a:pt x="7" y="14"/>
                    <a:pt x="7" y="14"/>
                    <a:pt x="7" y="14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7" y="0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1" y="8"/>
                    <a:pt x="11" y="8"/>
                    <a:pt x="11" y="8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0"/>
                    <a:pt x="20" y="0"/>
                    <a:pt x="20" y="1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3"/>
                    <a:pt x="13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3" name="Freeform 22"/>
            <p:cNvSpPr>
              <a:spLocks noEditPoints="1"/>
            </p:cNvSpPr>
            <p:nvPr userDrawn="1"/>
          </p:nvSpPr>
          <p:spPr bwMode="auto">
            <a:xfrm>
              <a:off x="3692" y="4194"/>
              <a:ext cx="26" cy="39"/>
            </a:xfrm>
            <a:custGeom>
              <a:avLst/>
              <a:gdLst>
                <a:gd name="T0" fmla="*/ 0 w 15"/>
                <a:gd name="T1" fmla="*/ 0 h 23"/>
                <a:gd name="T2" fmla="*/ 0 w 15"/>
                <a:gd name="T3" fmla="*/ 0 h 23"/>
                <a:gd name="T4" fmla="*/ 7 w 15"/>
                <a:gd name="T5" fmla="*/ 0 h 23"/>
                <a:gd name="T6" fmla="*/ 15 w 15"/>
                <a:gd name="T7" fmla="*/ 5 h 23"/>
                <a:gd name="T8" fmla="*/ 15 w 15"/>
                <a:gd name="T9" fmla="*/ 12 h 23"/>
                <a:gd name="T10" fmla="*/ 15 w 15"/>
                <a:gd name="T11" fmla="*/ 19 h 23"/>
                <a:gd name="T12" fmla="*/ 7 w 15"/>
                <a:gd name="T13" fmla="*/ 23 h 23"/>
                <a:gd name="T14" fmla="*/ 0 w 15"/>
                <a:gd name="T15" fmla="*/ 23 h 23"/>
                <a:gd name="T16" fmla="*/ 0 w 15"/>
                <a:gd name="T17" fmla="*/ 23 h 23"/>
                <a:gd name="T18" fmla="*/ 0 w 15"/>
                <a:gd name="T19" fmla="*/ 0 h 23"/>
                <a:gd name="T20" fmla="*/ 2 w 15"/>
                <a:gd name="T21" fmla="*/ 21 h 23"/>
                <a:gd name="T22" fmla="*/ 7 w 15"/>
                <a:gd name="T23" fmla="*/ 21 h 23"/>
                <a:gd name="T24" fmla="*/ 13 w 15"/>
                <a:gd name="T25" fmla="*/ 18 h 23"/>
                <a:gd name="T26" fmla="*/ 14 w 15"/>
                <a:gd name="T27" fmla="*/ 12 h 23"/>
                <a:gd name="T28" fmla="*/ 13 w 15"/>
                <a:gd name="T29" fmla="*/ 5 h 23"/>
                <a:gd name="T30" fmla="*/ 7 w 15"/>
                <a:gd name="T31" fmla="*/ 2 h 23"/>
                <a:gd name="T32" fmla="*/ 2 w 15"/>
                <a:gd name="T33" fmla="*/ 2 h 23"/>
                <a:gd name="T34" fmla="*/ 2 w 15"/>
                <a:gd name="T35" fmla="*/ 2 h 23"/>
                <a:gd name="T36" fmla="*/ 2 w 15"/>
                <a:gd name="T37" fmla="*/ 21 h 23"/>
                <a:gd name="T38" fmla="*/ 2 w 15"/>
                <a:gd name="T39" fmla="*/ 2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5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0"/>
                    <a:pt x="14" y="2"/>
                    <a:pt x="15" y="5"/>
                  </a:cubicBezTo>
                  <a:cubicBezTo>
                    <a:pt x="15" y="6"/>
                    <a:pt x="15" y="8"/>
                    <a:pt x="15" y="12"/>
                  </a:cubicBezTo>
                  <a:cubicBezTo>
                    <a:pt x="15" y="16"/>
                    <a:pt x="15" y="17"/>
                    <a:pt x="15" y="19"/>
                  </a:cubicBezTo>
                  <a:cubicBezTo>
                    <a:pt x="14" y="22"/>
                    <a:pt x="11" y="23"/>
                    <a:pt x="7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2" y="21"/>
                  </a:moveTo>
                  <a:cubicBezTo>
                    <a:pt x="7" y="21"/>
                    <a:pt x="7" y="21"/>
                    <a:pt x="7" y="21"/>
                  </a:cubicBezTo>
                  <a:cubicBezTo>
                    <a:pt x="10" y="21"/>
                    <a:pt x="12" y="20"/>
                    <a:pt x="13" y="18"/>
                  </a:cubicBezTo>
                  <a:cubicBezTo>
                    <a:pt x="13" y="17"/>
                    <a:pt x="14" y="16"/>
                    <a:pt x="14" y="12"/>
                  </a:cubicBezTo>
                  <a:cubicBezTo>
                    <a:pt x="14" y="8"/>
                    <a:pt x="13" y="7"/>
                    <a:pt x="13" y="5"/>
                  </a:cubicBezTo>
                  <a:cubicBezTo>
                    <a:pt x="12" y="3"/>
                    <a:pt x="10" y="2"/>
                    <a:pt x="7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4" name="Freeform 23"/>
            <p:cNvSpPr>
              <a:spLocks/>
            </p:cNvSpPr>
            <p:nvPr userDrawn="1"/>
          </p:nvSpPr>
          <p:spPr bwMode="auto">
            <a:xfrm>
              <a:off x="3740" y="4194"/>
              <a:ext cx="24" cy="39"/>
            </a:xfrm>
            <a:custGeom>
              <a:avLst/>
              <a:gdLst>
                <a:gd name="T0" fmla="*/ 0 w 14"/>
                <a:gd name="T1" fmla="*/ 0 h 23"/>
                <a:gd name="T2" fmla="*/ 0 w 14"/>
                <a:gd name="T3" fmla="*/ 0 h 23"/>
                <a:gd name="T4" fmla="*/ 13 w 14"/>
                <a:gd name="T5" fmla="*/ 0 h 23"/>
                <a:gd name="T6" fmla="*/ 14 w 14"/>
                <a:gd name="T7" fmla="*/ 0 h 23"/>
                <a:gd name="T8" fmla="*/ 14 w 14"/>
                <a:gd name="T9" fmla="*/ 2 h 23"/>
                <a:gd name="T10" fmla="*/ 13 w 14"/>
                <a:gd name="T11" fmla="*/ 2 h 23"/>
                <a:gd name="T12" fmla="*/ 2 w 14"/>
                <a:gd name="T13" fmla="*/ 2 h 23"/>
                <a:gd name="T14" fmla="*/ 2 w 14"/>
                <a:gd name="T15" fmla="*/ 2 h 23"/>
                <a:gd name="T16" fmla="*/ 2 w 14"/>
                <a:gd name="T17" fmla="*/ 10 h 23"/>
                <a:gd name="T18" fmla="*/ 2 w 14"/>
                <a:gd name="T19" fmla="*/ 11 h 23"/>
                <a:gd name="T20" fmla="*/ 12 w 14"/>
                <a:gd name="T21" fmla="*/ 11 h 23"/>
                <a:gd name="T22" fmla="*/ 12 w 14"/>
                <a:gd name="T23" fmla="*/ 11 h 23"/>
                <a:gd name="T24" fmla="*/ 12 w 14"/>
                <a:gd name="T25" fmla="*/ 12 h 23"/>
                <a:gd name="T26" fmla="*/ 12 w 14"/>
                <a:gd name="T27" fmla="*/ 12 h 23"/>
                <a:gd name="T28" fmla="*/ 2 w 14"/>
                <a:gd name="T29" fmla="*/ 12 h 23"/>
                <a:gd name="T30" fmla="*/ 2 w 14"/>
                <a:gd name="T31" fmla="*/ 13 h 23"/>
                <a:gd name="T32" fmla="*/ 2 w 14"/>
                <a:gd name="T33" fmla="*/ 21 h 23"/>
                <a:gd name="T34" fmla="*/ 2 w 14"/>
                <a:gd name="T35" fmla="*/ 21 h 23"/>
                <a:gd name="T36" fmla="*/ 13 w 14"/>
                <a:gd name="T37" fmla="*/ 21 h 23"/>
                <a:gd name="T38" fmla="*/ 14 w 14"/>
                <a:gd name="T39" fmla="*/ 22 h 23"/>
                <a:gd name="T40" fmla="*/ 14 w 14"/>
                <a:gd name="T41" fmla="*/ 23 h 23"/>
                <a:gd name="T42" fmla="*/ 13 w 14"/>
                <a:gd name="T43" fmla="*/ 23 h 23"/>
                <a:gd name="T44" fmla="*/ 0 w 14"/>
                <a:gd name="T45" fmla="*/ 23 h 23"/>
                <a:gd name="T46" fmla="*/ 0 w 14"/>
                <a:gd name="T47" fmla="*/ 23 h 23"/>
                <a:gd name="T48" fmla="*/ 0 w 14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4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2"/>
                    <a:pt x="14" y="2"/>
                    <a:pt x="14" y="2"/>
                  </a:cubicBezTo>
                  <a:cubicBezTo>
                    <a:pt x="14" y="2"/>
                    <a:pt x="14" y="2"/>
                    <a:pt x="13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0"/>
                    <a:pt x="2" y="10"/>
                    <a:pt x="2" y="10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2"/>
                    <a:pt x="2" y="13"/>
                    <a:pt x="2" y="13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13" y="21"/>
                    <a:pt x="13" y="21"/>
                    <a:pt x="13" y="21"/>
                  </a:cubicBezTo>
                  <a:cubicBezTo>
                    <a:pt x="14" y="21"/>
                    <a:pt x="14" y="22"/>
                    <a:pt x="14" y="22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5" name="Freeform 24"/>
            <p:cNvSpPr>
              <a:spLocks/>
            </p:cNvSpPr>
            <p:nvPr userDrawn="1"/>
          </p:nvSpPr>
          <p:spPr bwMode="auto">
            <a:xfrm>
              <a:off x="3783" y="4194"/>
              <a:ext cx="27" cy="39"/>
            </a:xfrm>
            <a:custGeom>
              <a:avLst/>
              <a:gdLst>
                <a:gd name="T0" fmla="*/ 0 w 16"/>
                <a:gd name="T1" fmla="*/ 0 h 23"/>
                <a:gd name="T2" fmla="*/ 1 w 16"/>
                <a:gd name="T3" fmla="*/ 0 h 23"/>
                <a:gd name="T4" fmla="*/ 2 w 16"/>
                <a:gd name="T5" fmla="*/ 0 h 23"/>
                <a:gd name="T6" fmla="*/ 3 w 16"/>
                <a:gd name="T7" fmla="*/ 0 h 23"/>
                <a:gd name="T8" fmla="*/ 14 w 16"/>
                <a:gd name="T9" fmla="*/ 20 h 23"/>
                <a:gd name="T10" fmla="*/ 14 w 16"/>
                <a:gd name="T11" fmla="*/ 20 h 23"/>
                <a:gd name="T12" fmla="*/ 14 w 16"/>
                <a:gd name="T13" fmla="*/ 0 h 23"/>
                <a:gd name="T14" fmla="*/ 15 w 16"/>
                <a:gd name="T15" fmla="*/ 0 h 23"/>
                <a:gd name="T16" fmla="*/ 16 w 16"/>
                <a:gd name="T17" fmla="*/ 0 h 23"/>
                <a:gd name="T18" fmla="*/ 16 w 16"/>
                <a:gd name="T19" fmla="*/ 0 h 23"/>
                <a:gd name="T20" fmla="*/ 16 w 16"/>
                <a:gd name="T21" fmla="*/ 23 h 23"/>
                <a:gd name="T22" fmla="*/ 16 w 16"/>
                <a:gd name="T23" fmla="*/ 23 h 23"/>
                <a:gd name="T24" fmla="*/ 15 w 16"/>
                <a:gd name="T25" fmla="*/ 23 h 23"/>
                <a:gd name="T26" fmla="*/ 14 w 16"/>
                <a:gd name="T27" fmla="*/ 23 h 23"/>
                <a:gd name="T28" fmla="*/ 3 w 16"/>
                <a:gd name="T29" fmla="*/ 4 h 23"/>
                <a:gd name="T30" fmla="*/ 2 w 16"/>
                <a:gd name="T31" fmla="*/ 4 h 23"/>
                <a:gd name="T32" fmla="*/ 2 w 16"/>
                <a:gd name="T33" fmla="*/ 23 h 23"/>
                <a:gd name="T34" fmla="*/ 2 w 16"/>
                <a:gd name="T35" fmla="*/ 23 h 23"/>
                <a:gd name="T36" fmla="*/ 1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3" y="0"/>
                    <a:pt x="3" y="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5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6" name="Freeform 25"/>
            <p:cNvSpPr>
              <a:spLocks/>
            </p:cNvSpPr>
            <p:nvPr userDrawn="1"/>
          </p:nvSpPr>
          <p:spPr bwMode="auto">
            <a:xfrm>
              <a:off x="3832" y="4194"/>
              <a:ext cx="35" cy="39"/>
            </a:xfrm>
            <a:custGeom>
              <a:avLst/>
              <a:gdLst>
                <a:gd name="T0" fmla="*/ 0 w 20"/>
                <a:gd name="T1" fmla="*/ 0 h 23"/>
                <a:gd name="T2" fmla="*/ 1 w 20"/>
                <a:gd name="T3" fmla="*/ 0 h 23"/>
                <a:gd name="T4" fmla="*/ 2 w 20"/>
                <a:gd name="T5" fmla="*/ 0 h 23"/>
                <a:gd name="T6" fmla="*/ 3 w 20"/>
                <a:gd name="T7" fmla="*/ 0 h 23"/>
                <a:gd name="T8" fmla="*/ 10 w 20"/>
                <a:gd name="T9" fmla="*/ 17 h 23"/>
                <a:gd name="T10" fmla="*/ 10 w 20"/>
                <a:gd name="T11" fmla="*/ 17 h 23"/>
                <a:gd name="T12" fmla="*/ 18 w 20"/>
                <a:gd name="T13" fmla="*/ 0 h 23"/>
                <a:gd name="T14" fmla="*/ 18 w 20"/>
                <a:gd name="T15" fmla="*/ 0 h 23"/>
                <a:gd name="T16" fmla="*/ 19 w 20"/>
                <a:gd name="T17" fmla="*/ 0 h 23"/>
                <a:gd name="T18" fmla="*/ 20 w 20"/>
                <a:gd name="T19" fmla="*/ 0 h 23"/>
                <a:gd name="T20" fmla="*/ 20 w 20"/>
                <a:gd name="T21" fmla="*/ 23 h 23"/>
                <a:gd name="T22" fmla="*/ 19 w 20"/>
                <a:gd name="T23" fmla="*/ 23 h 23"/>
                <a:gd name="T24" fmla="*/ 18 w 20"/>
                <a:gd name="T25" fmla="*/ 23 h 23"/>
                <a:gd name="T26" fmla="*/ 18 w 20"/>
                <a:gd name="T27" fmla="*/ 23 h 23"/>
                <a:gd name="T28" fmla="*/ 18 w 20"/>
                <a:gd name="T29" fmla="*/ 5 h 23"/>
                <a:gd name="T30" fmla="*/ 18 w 20"/>
                <a:gd name="T31" fmla="*/ 5 h 23"/>
                <a:gd name="T32" fmla="*/ 11 w 20"/>
                <a:gd name="T33" fmla="*/ 20 h 23"/>
                <a:gd name="T34" fmla="*/ 10 w 20"/>
                <a:gd name="T35" fmla="*/ 20 h 23"/>
                <a:gd name="T36" fmla="*/ 10 w 20"/>
                <a:gd name="T37" fmla="*/ 20 h 23"/>
                <a:gd name="T38" fmla="*/ 9 w 20"/>
                <a:gd name="T39" fmla="*/ 20 h 23"/>
                <a:gd name="T40" fmla="*/ 2 w 20"/>
                <a:gd name="T41" fmla="*/ 5 h 23"/>
                <a:gd name="T42" fmla="*/ 2 w 20"/>
                <a:gd name="T43" fmla="*/ 5 h 23"/>
                <a:gd name="T44" fmla="*/ 2 w 20"/>
                <a:gd name="T45" fmla="*/ 23 h 23"/>
                <a:gd name="T46" fmla="*/ 2 w 20"/>
                <a:gd name="T47" fmla="*/ 23 h 23"/>
                <a:gd name="T48" fmla="*/ 1 w 20"/>
                <a:gd name="T49" fmla="*/ 23 h 23"/>
                <a:gd name="T50" fmla="*/ 0 w 20"/>
                <a:gd name="T51" fmla="*/ 23 h 23"/>
                <a:gd name="T52" fmla="*/ 0 w 20"/>
                <a:gd name="T53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0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2" y="0"/>
                    <a:pt x="3" y="0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23"/>
                    <a:pt x="20" y="23"/>
                    <a:pt x="20" y="23"/>
                  </a:cubicBezTo>
                  <a:cubicBezTo>
                    <a:pt x="20" y="23"/>
                    <a:pt x="20" y="23"/>
                    <a:pt x="19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1" y="20"/>
                    <a:pt x="11" y="20"/>
                    <a:pt x="11" y="20"/>
                  </a:cubicBezTo>
                  <a:cubicBezTo>
                    <a:pt x="11" y="20"/>
                    <a:pt x="11" y="20"/>
                    <a:pt x="10" y="20"/>
                  </a:cubicBezTo>
                  <a:cubicBezTo>
                    <a:pt x="10" y="20"/>
                    <a:pt x="10" y="20"/>
                    <a:pt x="10" y="20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7" name="Freeform 26"/>
            <p:cNvSpPr>
              <a:spLocks noEditPoints="1"/>
            </p:cNvSpPr>
            <p:nvPr userDrawn="1"/>
          </p:nvSpPr>
          <p:spPr bwMode="auto">
            <a:xfrm>
              <a:off x="3885" y="4194"/>
              <a:ext cx="31" cy="39"/>
            </a:xfrm>
            <a:custGeom>
              <a:avLst/>
              <a:gdLst>
                <a:gd name="T0" fmla="*/ 8 w 18"/>
                <a:gd name="T1" fmla="*/ 0 h 23"/>
                <a:gd name="T2" fmla="*/ 8 w 18"/>
                <a:gd name="T3" fmla="*/ 0 h 23"/>
                <a:gd name="T4" fmla="*/ 9 w 18"/>
                <a:gd name="T5" fmla="*/ 0 h 23"/>
                <a:gd name="T6" fmla="*/ 10 w 18"/>
                <a:gd name="T7" fmla="*/ 0 h 23"/>
                <a:gd name="T8" fmla="*/ 18 w 18"/>
                <a:gd name="T9" fmla="*/ 23 h 23"/>
                <a:gd name="T10" fmla="*/ 18 w 18"/>
                <a:gd name="T11" fmla="*/ 23 h 23"/>
                <a:gd name="T12" fmla="*/ 16 w 18"/>
                <a:gd name="T13" fmla="*/ 23 h 23"/>
                <a:gd name="T14" fmla="*/ 16 w 18"/>
                <a:gd name="T15" fmla="*/ 23 h 23"/>
                <a:gd name="T16" fmla="*/ 14 w 18"/>
                <a:gd name="T17" fmla="*/ 17 h 23"/>
                <a:gd name="T18" fmla="*/ 4 w 18"/>
                <a:gd name="T19" fmla="*/ 17 h 23"/>
                <a:gd name="T20" fmla="*/ 2 w 18"/>
                <a:gd name="T21" fmla="*/ 23 h 23"/>
                <a:gd name="T22" fmla="*/ 1 w 18"/>
                <a:gd name="T23" fmla="*/ 23 h 23"/>
                <a:gd name="T24" fmla="*/ 0 w 18"/>
                <a:gd name="T25" fmla="*/ 23 h 23"/>
                <a:gd name="T26" fmla="*/ 0 w 18"/>
                <a:gd name="T27" fmla="*/ 23 h 23"/>
                <a:gd name="T28" fmla="*/ 8 w 18"/>
                <a:gd name="T29" fmla="*/ 0 h 23"/>
                <a:gd name="T30" fmla="*/ 13 w 18"/>
                <a:gd name="T31" fmla="*/ 15 h 23"/>
                <a:gd name="T32" fmla="*/ 9 w 18"/>
                <a:gd name="T33" fmla="*/ 3 h 23"/>
                <a:gd name="T34" fmla="*/ 9 w 18"/>
                <a:gd name="T35" fmla="*/ 3 h 23"/>
                <a:gd name="T36" fmla="*/ 4 w 18"/>
                <a:gd name="T37" fmla="*/ 15 h 23"/>
                <a:gd name="T38" fmla="*/ 13 w 18"/>
                <a:gd name="T39" fmla="*/ 15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8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4" y="17"/>
                    <a:pt x="14" y="17"/>
                    <a:pt x="14" y="17"/>
                  </a:cubicBezTo>
                  <a:cubicBezTo>
                    <a:pt x="4" y="17"/>
                    <a:pt x="4" y="17"/>
                    <a:pt x="4" y="17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5"/>
                  </a:moveTo>
                  <a:cubicBezTo>
                    <a:pt x="9" y="3"/>
                    <a:pt x="9" y="3"/>
                    <a:pt x="9" y="3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4" y="15"/>
                    <a:pt x="4" y="15"/>
                    <a:pt x="4" y="15"/>
                  </a:cubicBezTo>
                  <a:lnTo>
                    <a:pt x="13" y="15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8" name="Freeform 27"/>
            <p:cNvSpPr>
              <a:spLocks noEditPoints="1"/>
            </p:cNvSpPr>
            <p:nvPr userDrawn="1"/>
          </p:nvSpPr>
          <p:spPr bwMode="auto">
            <a:xfrm>
              <a:off x="3935" y="4194"/>
              <a:ext cx="27" cy="39"/>
            </a:xfrm>
            <a:custGeom>
              <a:avLst/>
              <a:gdLst>
                <a:gd name="T0" fmla="*/ 14 w 16"/>
                <a:gd name="T1" fmla="*/ 23 h 23"/>
                <a:gd name="T2" fmla="*/ 13 w 16"/>
                <a:gd name="T3" fmla="*/ 23 h 23"/>
                <a:gd name="T4" fmla="*/ 8 w 16"/>
                <a:gd name="T5" fmla="*/ 13 h 23"/>
                <a:gd name="T6" fmla="*/ 8 w 16"/>
                <a:gd name="T7" fmla="*/ 13 h 23"/>
                <a:gd name="T8" fmla="*/ 2 w 16"/>
                <a:gd name="T9" fmla="*/ 13 h 23"/>
                <a:gd name="T10" fmla="*/ 2 w 16"/>
                <a:gd name="T11" fmla="*/ 13 h 23"/>
                <a:gd name="T12" fmla="*/ 2 w 16"/>
                <a:gd name="T13" fmla="*/ 23 h 23"/>
                <a:gd name="T14" fmla="*/ 2 w 16"/>
                <a:gd name="T15" fmla="*/ 23 h 23"/>
                <a:gd name="T16" fmla="*/ 0 w 16"/>
                <a:gd name="T17" fmla="*/ 23 h 23"/>
                <a:gd name="T18" fmla="*/ 0 w 16"/>
                <a:gd name="T19" fmla="*/ 23 h 23"/>
                <a:gd name="T20" fmla="*/ 0 w 16"/>
                <a:gd name="T21" fmla="*/ 0 h 23"/>
                <a:gd name="T22" fmla="*/ 0 w 16"/>
                <a:gd name="T23" fmla="*/ 0 h 23"/>
                <a:gd name="T24" fmla="*/ 8 w 16"/>
                <a:gd name="T25" fmla="*/ 0 h 23"/>
                <a:gd name="T26" fmla="*/ 15 w 16"/>
                <a:gd name="T27" fmla="*/ 7 h 23"/>
                <a:gd name="T28" fmla="*/ 10 w 16"/>
                <a:gd name="T29" fmla="*/ 13 h 23"/>
                <a:gd name="T30" fmla="*/ 15 w 16"/>
                <a:gd name="T31" fmla="*/ 23 h 23"/>
                <a:gd name="T32" fmla="*/ 15 w 16"/>
                <a:gd name="T33" fmla="*/ 23 h 23"/>
                <a:gd name="T34" fmla="*/ 14 w 16"/>
                <a:gd name="T35" fmla="*/ 23 h 23"/>
                <a:gd name="T36" fmla="*/ 13 w 16"/>
                <a:gd name="T37" fmla="*/ 7 h 23"/>
                <a:gd name="T38" fmla="*/ 8 w 16"/>
                <a:gd name="T39" fmla="*/ 2 h 23"/>
                <a:gd name="T40" fmla="*/ 2 w 16"/>
                <a:gd name="T41" fmla="*/ 2 h 23"/>
                <a:gd name="T42" fmla="*/ 2 w 16"/>
                <a:gd name="T43" fmla="*/ 2 h 23"/>
                <a:gd name="T44" fmla="*/ 2 w 16"/>
                <a:gd name="T45" fmla="*/ 11 h 23"/>
                <a:gd name="T46" fmla="*/ 2 w 16"/>
                <a:gd name="T47" fmla="*/ 11 h 23"/>
                <a:gd name="T48" fmla="*/ 8 w 16"/>
                <a:gd name="T49" fmla="*/ 11 h 23"/>
                <a:gd name="T50" fmla="*/ 13 w 16"/>
                <a:gd name="T51" fmla="*/ 7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6" h="23">
                  <a:moveTo>
                    <a:pt x="14" y="23"/>
                  </a:moveTo>
                  <a:cubicBezTo>
                    <a:pt x="13" y="23"/>
                    <a:pt x="13" y="23"/>
                    <a:pt x="13" y="2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12" y="0"/>
                    <a:pt x="15" y="3"/>
                    <a:pt x="15" y="7"/>
                  </a:cubicBezTo>
                  <a:cubicBezTo>
                    <a:pt x="15" y="10"/>
                    <a:pt x="13" y="12"/>
                    <a:pt x="10" y="1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5" y="23"/>
                    <a:pt x="15" y="23"/>
                  </a:cubicBezTo>
                  <a:lnTo>
                    <a:pt x="14" y="23"/>
                  </a:lnTo>
                  <a:close/>
                  <a:moveTo>
                    <a:pt x="13" y="7"/>
                  </a:moveTo>
                  <a:cubicBezTo>
                    <a:pt x="13" y="4"/>
                    <a:pt x="11" y="2"/>
                    <a:pt x="8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11" y="11"/>
                    <a:pt x="13" y="9"/>
                    <a:pt x="13" y="7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9" name="Freeform 28"/>
            <p:cNvSpPr>
              <a:spLocks/>
            </p:cNvSpPr>
            <p:nvPr userDrawn="1"/>
          </p:nvSpPr>
          <p:spPr bwMode="auto">
            <a:xfrm>
              <a:off x="3983" y="4194"/>
              <a:ext cx="27" cy="39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 w 16"/>
                <a:gd name="T5" fmla="*/ 0 h 23"/>
                <a:gd name="T6" fmla="*/ 2 w 16"/>
                <a:gd name="T7" fmla="*/ 0 h 23"/>
                <a:gd name="T8" fmla="*/ 2 w 16"/>
                <a:gd name="T9" fmla="*/ 14 h 23"/>
                <a:gd name="T10" fmla="*/ 13 w 16"/>
                <a:gd name="T11" fmla="*/ 0 h 23"/>
                <a:gd name="T12" fmla="*/ 13 w 16"/>
                <a:gd name="T13" fmla="*/ 0 h 23"/>
                <a:gd name="T14" fmla="*/ 15 w 16"/>
                <a:gd name="T15" fmla="*/ 0 h 23"/>
                <a:gd name="T16" fmla="*/ 15 w 16"/>
                <a:gd name="T17" fmla="*/ 1 h 23"/>
                <a:gd name="T18" fmla="*/ 8 w 16"/>
                <a:gd name="T19" fmla="*/ 9 h 23"/>
                <a:gd name="T20" fmla="*/ 15 w 16"/>
                <a:gd name="T21" fmla="*/ 23 h 23"/>
                <a:gd name="T22" fmla="*/ 15 w 16"/>
                <a:gd name="T23" fmla="*/ 23 h 23"/>
                <a:gd name="T24" fmla="*/ 14 w 16"/>
                <a:gd name="T25" fmla="*/ 23 h 23"/>
                <a:gd name="T26" fmla="*/ 13 w 16"/>
                <a:gd name="T27" fmla="*/ 23 h 23"/>
                <a:gd name="T28" fmla="*/ 6 w 16"/>
                <a:gd name="T29" fmla="*/ 11 h 23"/>
                <a:gd name="T30" fmla="*/ 2 w 16"/>
                <a:gd name="T31" fmla="*/ 16 h 23"/>
                <a:gd name="T32" fmla="*/ 2 w 16"/>
                <a:gd name="T33" fmla="*/ 23 h 23"/>
                <a:gd name="T34" fmla="*/ 1 w 16"/>
                <a:gd name="T35" fmla="*/ 23 h 23"/>
                <a:gd name="T36" fmla="*/ 0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2" y="0"/>
                    <a:pt x="2" y="0"/>
                  </a:cubicBezTo>
                  <a:cubicBezTo>
                    <a:pt x="2" y="14"/>
                    <a:pt x="2" y="14"/>
                    <a:pt x="2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1"/>
                  </a:cubicBezTo>
                  <a:cubicBezTo>
                    <a:pt x="8" y="9"/>
                    <a:pt x="8" y="9"/>
                    <a:pt x="8" y="9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6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3" y="23"/>
                    <a:pt x="13" y="23"/>
                  </a:cubicBezTo>
                  <a:cubicBezTo>
                    <a:pt x="6" y="11"/>
                    <a:pt x="6" y="11"/>
                    <a:pt x="6" y="11"/>
                  </a:cubicBezTo>
                  <a:cubicBezTo>
                    <a:pt x="2" y="16"/>
                    <a:pt x="2" y="16"/>
                    <a:pt x="2" y="16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0" name="Freeform 29"/>
            <p:cNvSpPr>
              <a:spLocks noEditPoints="1"/>
            </p:cNvSpPr>
            <p:nvPr userDrawn="1"/>
          </p:nvSpPr>
          <p:spPr bwMode="auto">
            <a:xfrm>
              <a:off x="3458" y="4111"/>
              <a:ext cx="38" cy="40"/>
            </a:xfrm>
            <a:custGeom>
              <a:avLst/>
              <a:gdLst>
                <a:gd name="T0" fmla="*/ 8 w 22"/>
                <a:gd name="T1" fmla="*/ 0 h 23"/>
                <a:gd name="T2" fmla="*/ 9 w 22"/>
                <a:gd name="T3" fmla="*/ 0 h 23"/>
                <a:gd name="T4" fmla="*/ 14 w 22"/>
                <a:gd name="T5" fmla="*/ 0 h 23"/>
                <a:gd name="T6" fmla="*/ 15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7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4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4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9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7" y="23"/>
                    <a:pt x="17" y="23"/>
                    <a:pt x="17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4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4" y="14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1" name="Freeform 30"/>
            <p:cNvSpPr>
              <a:spLocks noEditPoints="1"/>
            </p:cNvSpPr>
            <p:nvPr userDrawn="1"/>
          </p:nvSpPr>
          <p:spPr bwMode="auto">
            <a:xfrm>
              <a:off x="3509" y="4111"/>
              <a:ext cx="38" cy="40"/>
            </a:xfrm>
            <a:custGeom>
              <a:avLst/>
              <a:gdLst>
                <a:gd name="T0" fmla="*/ 8 w 22"/>
                <a:gd name="T1" fmla="*/ 0 h 23"/>
                <a:gd name="T2" fmla="*/ 8 w 22"/>
                <a:gd name="T3" fmla="*/ 0 h 23"/>
                <a:gd name="T4" fmla="*/ 14 w 22"/>
                <a:gd name="T5" fmla="*/ 0 h 23"/>
                <a:gd name="T6" fmla="*/ 14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6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3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3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3" y="14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2" name="Freeform 31"/>
            <p:cNvSpPr>
              <a:spLocks/>
            </p:cNvSpPr>
            <p:nvPr userDrawn="1"/>
          </p:nvSpPr>
          <p:spPr bwMode="auto">
            <a:xfrm>
              <a:off x="3562" y="4111"/>
              <a:ext cx="28" cy="4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6 w 16"/>
                <a:gd name="T5" fmla="*/ 0 h 23"/>
                <a:gd name="T6" fmla="*/ 6 w 16"/>
                <a:gd name="T7" fmla="*/ 0 h 23"/>
                <a:gd name="T8" fmla="*/ 6 w 16"/>
                <a:gd name="T9" fmla="*/ 18 h 23"/>
                <a:gd name="T10" fmla="*/ 6 w 16"/>
                <a:gd name="T11" fmla="*/ 18 h 23"/>
                <a:gd name="T12" fmla="*/ 16 w 16"/>
                <a:gd name="T13" fmla="*/ 18 h 23"/>
                <a:gd name="T14" fmla="*/ 16 w 16"/>
                <a:gd name="T15" fmla="*/ 18 h 23"/>
                <a:gd name="T16" fmla="*/ 16 w 16"/>
                <a:gd name="T17" fmla="*/ 23 h 23"/>
                <a:gd name="T18" fmla="*/ 16 w 16"/>
                <a:gd name="T19" fmla="*/ 23 h 23"/>
                <a:gd name="T20" fmla="*/ 0 w 16"/>
                <a:gd name="T21" fmla="*/ 23 h 23"/>
                <a:gd name="T22" fmla="*/ 0 w 16"/>
                <a:gd name="T23" fmla="*/ 23 h 23"/>
                <a:gd name="T24" fmla="*/ 0 w 16"/>
                <a:gd name="T2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3" name="Freeform 32"/>
            <p:cNvSpPr>
              <a:spLocks noEditPoints="1"/>
            </p:cNvSpPr>
            <p:nvPr userDrawn="1"/>
          </p:nvSpPr>
          <p:spPr bwMode="auto">
            <a:xfrm>
              <a:off x="3607" y="4111"/>
              <a:ext cx="29" cy="40"/>
            </a:xfrm>
            <a:custGeom>
              <a:avLst/>
              <a:gdLst>
                <a:gd name="T0" fmla="*/ 0 w 17"/>
                <a:gd name="T1" fmla="*/ 0 h 23"/>
                <a:gd name="T2" fmla="*/ 0 w 17"/>
                <a:gd name="T3" fmla="*/ 0 h 23"/>
                <a:gd name="T4" fmla="*/ 10 w 17"/>
                <a:gd name="T5" fmla="*/ 0 h 23"/>
                <a:gd name="T6" fmla="*/ 17 w 17"/>
                <a:gd name="T7" fmla="*/ 6 h 23"/>
                <a:gd name="T8" fmla="*/ 14 w 17"/>
                <a:gd name="T9" fmla="*/ 11 h 23"/>
                <a:gd name="T10" fmla="*/ 14 w 17"/>
                <a:gd name="T11" fmla="*/ 11 h 23"/>
                <a:gd name="T12" fmla="*/ 17 w 17"/>
                <a:gd name="T13" fmla="*/ 17 h 23"/>
                <a:gd name="T14" fmla="*/ 9 w 17"/>
                <a:gd name="T15" fmla="*/ 23 h 23"/>
                <a:gd name="T16" fmla="*/ 0 w 17"/>
                <a:gd name="T17" fmla="*/ 23 h 23"/>
                <a:gd name="T18" fmla="*/ 0 w 17"/>
                <a:gd name="T19" fmla="*/ 23 h 23"/>
                <a:gd name="T20" fmla="*/ 0 w 17"/>
                <a:gd name="T21" fmla="*/ 0 h 23"/>
                <a:gd name="T22" fmla="*/ 8 w 17"/>
                <a:gd name="T23" fmla="*/ 9 h 23"/>
                <a:gd name="T24" fmla="*/ 11 w 17"/>
                <a:gd name="T25" fmla="*/ 7 h 23"/>
                <a:gd name="T26" fmla="*/ 8 w 17"/>
                <a:gd name="T27" fmla="*/ 5 h 23"/>
                <a:gd name="T28" fmla="*/ 6 w 17"/>
                <a:gd name="T29" fmla="*/ 5 h 23"/>
                <a:gd name="T30" fmla="*/ 6 w 17"/>
                <a:gd name="T31" fmla="*/ 5 h 23"/>
                <a:gd name="T32" fmla="*/ 6 w 17"/>
                <a:gd name="T33" fmla="*/ 9 h 23"/>
                <a:gd name="T34" fmla="*/ 6 w 17"/>
                <a:gd name="T35" fmla="*/ 9 h 23"/>
                <a:gd name="T36" fmla="*/ 8 w 17"/>
                <a:gd name="T37" fmla="*/ 9 h 23"/>
                <a:gd name="T38" fmla="*/ 6 w 17"/>
                <a:gd name="T39" fmla="*/ 19 h 23"/>
                <a:gd name="T40" fmla="*/ 9 w 17"/>
                <a:gd name="T41" fmla="*/ 19 h 23"/>
                <a:gd name="T42" fmla="*/ 11 w 17"/>
                <a:gd name="T43" fmla="*/ 16 h 23"/>
                <a:gd name="T44" fmla="*/ 9 w 17"/>
                <a:gd name="T45" fmla="*/ 14 h 23"/>
                <a:gd name="T46" fmla="*/ 6 w 17"/>
                <a:gd name="T47" fmla="*/ 14 h 23"/>
                <a:gd name="T48" fmla="*/ 6 w 17"/>
                <a:gd name="T49" fmla="*/ 14 h 23"/>
                <a:gd name="T50" fmla="*/ 6 w 17"/>
                <a:gd name="T51" fmla="*/ 19 h 23"/>
                <a:gd name="T52" fmla="*/ 6 w 17"/>
                <a:gd name="T53" fmla="*/ 19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7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7" y="3"/>
                    <a:pt x="17" y="6"/>
                  </a:cubicBezTo>
                  <a:cubicBezTo>
                    <a:pt x="17" y="9"/>
                    <a:pt x="16" y="10"/>
                    <a:pt x="14" y="11"/>
                  </a:cubicBezTo>
                  <a:cubicBezTo>
                    <a:pt x="14" y="11"/>
                    <a:pt x="14" y="11"/>
                    <a:pt x="14" y="11"/>
                  </a:cubicBezTo>
                  <a:cubicBezTo>
                    <a:pt x="16" y="12"/>
                    <a:pt x="17" y="14"/>
                    <a:pt x="17" y="17"/>
                  </a:cubicBezTo>
                  <a:cubicBezTo>
                    <a:pt x="17" y="21"/>
                    <a:pt x="14" y="23"/>
                    <a:pt x="9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8" y="9"/>
                  </a:moveTo>
                  <a:cubicBezTo>
                    <a:pt x="10" y="9"/>
                    <a:pt x="11" y="9"/>
                    <a:pt x="11" y="7"/>
                  </a:cubicBezTo>
                  <a:cubicBezTo>
                    <a:pt x="11" y="5"/>
                    <a:pt x="10" y="5"/>
                    <a:pt x="8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lnTo>
                    <a:pt x="8" y="9"/>
                  </a:lnTo>
                  <a:close/>
                  <a:moveTo>
                    <a:pt x="6" y="19"/>
                  </a:moveTo>
                  <a:cubicBezTo>
                    <a:pt x="9" y="19"/>
                    <a:pt x="9" y="19"/>
                    <a:pt x="9" y="19"/>
                  </a:cubicBezTo>
                  <a:cubicBezTo>
                    <a:pt x="11" y="19"/>
                    <a:pt x="11" y="18"/>
                    <a:pt x="11" y="16"/>
                  </a:cubicBezTo>
                  <a:cubicBezTo>
                    <a:pt x="11" y="15"/>
                    <a:pt x="11" y="14"/>
                    <a:pt x="9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9"/>
                    <a:pt x="6" y="19"/>
                    <a:pt x="6" y="19"/>
                  </a:cubicBezTo>
                  <a:cubicBezTo>
                    <a:pt x="6" y="19"/>
                    <a:pt x="6" y="19"/>
                    <a:pt x="6" y="19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4" name="Freeform 33"/>
            <p:cNvSpPr>
              <a:spLocks noEditPoints="1"/>
            </p:cNvSpPr>
            <p:nvPr userDrawn="1"/>
          </p:nvSpPr>
          <p:spPr bwMode="auto">
            <a:xfrm>
              <a:off x="3653" y="4111"/>
              <a:ext cx="32" cy="41"/>
            </a:xfrm>
            <a:custGeom>
              <a:avLst/>
              <a:gdLst>
                <a:gd name="T0" fmla="*/ 1 w 19"/>
                <a:gd name="T1" fmla="*/ 18 h 24"/>
                <a:gd name="T2" fmla="*/ 0 w 19"/>
                <a:gd name="T3" fmla="*/ 12 h 24"/>
                <a:gd name="T4" fmla="*/ 1 w 19"/>
                <a:gd name="T5" fmla="*/ 5 h 24"/>
                <a:gd name="T6" fmla="*/ 9 w 19"/>
                <a:gd name="T7" fmla="*/ 0 h 24"/>
                <a:gd name="T8" fmla="*/ 18 w 19"/>
                <a:gd name="T9" fmla="*/ 5 h 24"/>
                <a:gd name="T10" fmla="*/ 19 w 19"/>
                <a:gd name="T11" fmla="*/ 12 h 24"/>
                <a:gd name="T12" fmla="*/ 18 w 19"/>
                <a:gd name="T13" fmla="*/ 18 h 24"/>
                <a:gd name="T14" fmla="*/ 9 w 19"/>
                <a:gd name="T15" fmla="*/ 24 h 24"/>
                <a:gd name="T16" fmla="*/ 1 w 19"/>
                <a:gd name="T17" fmla="*/ 18 h 24"/>
                <a:gd name="T18" fmla="*/ 12 w 19"/>
                <a:gd name="T19" fmla="*/ 16 h 24"/>
                <a:gd name="T20" fmla="*/ 13 w 19"/>
                <a:gd name="T21" fmla="*/ 12 h 24"/>
                <a:gd name="T22" fmla="*/ 12 w 19"/>
                <a:gd name="T23" fmla="*/ 7 h 24"/>
                <a:gd name="T24" fmla="*/ 9 w 19"/>
                <a:gd name="T25" fmla="*/ 5 h 24"/>
                <a:gd name="T26" fmla="*/ 6 w 19"/>
                <a:gd name="T27" fmla="*/ 7 h 24"/>
                <a:gd name="T28" fmla="*/ 6 w 19"/>
                <a:gd name="T29" fmla="*/ 12 h 24"/>
                <a:gd name="T30" fmla="*/ 6 w 19"/>
                <a:gd name="T31" fmla="*/ 16 h 24"/>
                <a:gd name="T32" fmla="*/ 9 w 19"/>
                <a:gd name="T33" fmla="*/ 18 h 24"/>
                <a:gd name="T34" fmla="*/ 12 w 19"/>
                <a:gd name="T35" fmla="*/ 16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9" h="24">
                  <a:moveTo>
                    <a:pt x="1" y="18"/>
                  </a:moveTo>
                  <a:cubicBezTo>
                    <a:pt x="0" y="16"/>
                    <a:pt x="0" y="15"/>
                    <a:pt x="0" y="12"/>
                  </a:cubicBez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3" y="0"/>
                    <a:pt x="17" y="2"/>
                    <a:pt x="18" y="5"/>
                  </a:cubicBezTo>
                  <a:cubicBezTo>
                    <a:pt x="18" y="7"/>
                    <a:pt x="19" y="9"/>
                    <a:pt x="19" y="12"/>
                  </a:cubicBezTo>
                  <a:cubicBezTo>
                    <a:pt x="19" y="15"/>
                    <a:pt x="18" y="16"/>
                    <a:pt x="18" y="18"/>
                  </a:cubicBezTo>
                  <a:cubicBezTo>
                    <a:pt x="17" y="22"/>
                    <a:pt x="13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lose/>
                  <a:moveTo>
                    <a:pt x="12" y="16"/>
                  </a:moveTo>
                  <a:cubicBezTo>
                    <a:pt x="12" y="16"/>
                    <a:pt x="13" y="14"/>
                    <a:pt x="13" y="12"/>
                  </a:cubicBezTo>
                  <a:cubicBezTo>
                    <a:pt x="13" y="9"/>
                    <a:pt x="12" y="8"/>
                    <a:pt x="12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9" y="18"/>
                  </a:cubicBezTo>
                  <a:cubicBezTo>
                    <a:pt x="11" y="18"/>
                    <a:pt x="12" y="18"/>
                    <a:pt x="12" y="16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5" name="Freeform 34"/>
            <p:cNvSpPr>
              <a:spLocks noEditPoints="1"/>
            </p:cNvSpPr>
            <p:nvPr userDrawn="1"/>
          </p:nvSpPr>
          <p:spPr bwMode="auto">
            <a:xfrm>
              <a:off x="3703" y="4111"/>
              <a:ext cx="30" cy="40"/>
            </a:xfrm>
            <a:custGeom>
              <a:avLst/>
              <a:gdLst>
                <a:gd name="T0" fmla="*/ 12 w 18"/>
                <a:gd name="T1" fmla="*/ 23 h 23"/>
                <a:gd name="T2" fmla="*/ 11 w 18"/>
                <a:gd name="T3" fmla="*/ 23 h 23"/>
                <a:gd name="T4" fmla="*/ 8 w 18"/>
                <a:gd name="T5" fmla="*/ 15 h 23"/>
                <a:gd name="T6" fmla="*/ 6 w 18"/>
                <a:gd name="T7" fmla="*/ 15 h 23"/>
                <a:gd name="T8" fmla="*/ 6 w 18"/>
                <a:gd name="T9" fmla="*/ 15 h 23"/>
                <a:gd name="T10" fmla="*/ 6 w 18"/>
                <a:gd name="T11" fmla="*/ 23 h 23"/>
                <a:gd name="T12" fmla="*/ 5 w 18"/>
                <a:gd name="T13" fmla="*/ 23 h 23"/>
                <a:gd name="T14" fmla="*/ 0 w 18"/>
                <a:gd name="T15" fmla="*/ 23 h 23"/>
                <a:gd name="T16" fmla="*/ 0 w 18"/>
                <a:gd name="T17" fmla="*/ 23 h 23"/>
                <a:gd name="T18" fmla="*/ 0 w 18"/>
                <a:gd name="T19" fmla="*/ 0 h 23"/>
                <a:gd name="T20" fmla="*/ 0 w 18"/>
                <a:gd name="T21" fmla="*/ 0 h 23"/>
                <a:gd name="T22" fmla="*/ 9 w 18"/>
                <a:gd name="T23" fmla="*/ 0 h 23"/>
                <a:gd name="T24" fmla="*/ 18 w 18"/>
                <a:gd name="T25" fmla="*/ 8 h 23"/>
                <a:gd name="T26" fmla="*/ 14 w 18"/>
                <a:gd name="T27" fmla="*/ 14 h 23"/>
                <a:gd name="T28" fmla="*/ 18 w 18"/>
                <a:gd name="T29" fmla="*/ 23 h 23"/>
                <a:gd name="T30" fmla="*/ 18 w 18"/>
                <a:gd name="T31" fmla="*/ 23 h 23"/>
                <a:gd name="T32" fmla="*/ 12 w 18"/>
                <a:gd name="T33" fmla="*/ 23 h 23"/>
                <a:gd name="T34" fmla="*/ 12 w 18"/>
                <a:gd name="T35" fmla="*/ 8 h 23"/>
                <a:gd name="T36" fmla="*/ 9 w 18"/>
                <a:gd name="T37" fmla="*/ 5 h 23"/>
                <a:gd name="T38" fmla="*/ 6 w 18"/>
                <a:gd name="T39" fmla="*/ 5 h 23"/>
                <a:gd name="T40" fmla="*/ 6 w 18"/>
                <a:gd name="T41" fmla="*/ 5 h 23"/>
                <a:gd name="T42" fmla="*/ 6 w 18"/>
                <a:gd name="T43" fmla="*/ 10 h 23"/>
                <a:gd name="T44" fmla="*/ 6 w 18"/>
                <a:gd name="T45" fmla="*/ 10 h 23"/>
                <a:gd name="T46" fmla="*/ 9 w 18"/>
                <a:gd name="T47" fmla="*/ 10 h 23"/>
                <a:gd name="T48" fmla="*/ 12 w 18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8" h="23">
                  <a:moveTo>
                    <a:pt x="12" y="23"/>
                  </a:moveTo>
                  <a:cubicBezTo>
                    <a:pt x="12" y="23"/>
                    <a:pt x="12" y="23"/>
                    <a:pt x="11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5" y="23"/>
                    <a:pt x="5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6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6" name="Freeform 35"/>
            <p:cNvSpPr>
              <a:spLocks/>
            </p:cNvSpPr>
            <p:nvPr userDrawn="1"/>
          </p:nvSpPr>
          <p:spPr bwMode="auto">
            <a:xfrm>
              <a:off x="3749" y="4111"/>
              <a:ext cx="32" cy="41"/>
            </a:xfrm>
            <a:custGeom>
              <a:avLst/>
              <a:gdLst>
                <a:gd name="T0" fmla="*/ 0 w 19"/>
                <a:gd name="T1" fmla="*/ 12 h 24"/>
                <a:gd name="T2" fmla="*/ 1 w 19"/>
                <a:gd name="T3" fmla="*/ 5 h 24"/>
                <a:gd name="T4" fmla="*/ 9 w 19"/>
                <a:gd name="T5" fmla="*/ 0 h 24"/>
                <a:gd name="T6" fmla="*/ 18 w 19"/>
                <a:gd name="T7" fmla="*/ 5 h 24"/>
                <a:gd name="T8" fmla="*/ 18 w 19"/>
                <a:gd name="T9" fmla="*/ 5 h 24"/>
                <a:gd name="T10" fmla="*/ 13 w 19"/>
                <a:gd name="T11" fmla="*/ 7 h 24"/>
                <a:gd name="T12" fmla="*/ 13 w 19"/>
                <a:gd name="T13" fmla="*/ 7 h 24"/>
                <a:gd name="T14" fmla="*/ 9 w 19"/>
                <a:gd name="T15" fmla="*/ 5 h 24"/>
                <a:gd name="T16" fmla="*/ 6 w 19"/>
                <a:gd name="T17" fmla="*/ 7 h 24"/>
                <a:gd name="T18" fmla="*/ 6 w 19"/>
                <a:gd name="T19" fmla="*/ 12 h 24"/>
                <a:gd name="T20" fmla="*/ 6 w 19"/>
                <a:gd name="T21" fmla="*/ 16 h 24"/>
                <a:gd name="T22" fmla="*/ 10 w 19"/>
                <a:gd name="T23" fmla="*/ 18 h 24"/>
                <a:gd name="T24" fmla="*/ 13 w 19"/>
                <a:gd name="T25" fmla="*/ 17 h 24"/>
                <a:gd name="T26" fmla="*/ 13 w 19"/>
                <a:gd name="T27" fmla="*/ 15 h 24"/>
                <a:gd name="T28" fmla="*/ 13 w 19"/>
                <a:gd name="T29" fmla="*/ 15 h 24"/>
                <a:gd name="T30" fmla="*/ 10 w 19"/>
                <a:gd name="T31" fmla="*/ 15 h 24"/>
                <a:gd name="T32" fmla="*/ 10 w 19"/>
                <a:gd name="T33" fmla="*/ 14 h 24"/>
                <a:gd name="T34" fmla="*/ 10 w 19"/>
                <a:gd name="T35" fmla="*/ 11 h 24"/>
                <a:gd name="T36" fmla="*/ 10 w 19"/>
                <a:gd name="T37" fmla="*/ 10 h 24"/>
                <a:gd name="T38" fmla="*/ 18 w 19"/>
                <a:gd name="T39" fmla="*/ 10 h 24"/>
                <a:gd name="T40" fmla="*/ 19 w 19"/>
                <a:gd name="T41" fmla="*/ 11 h 24"/>
                <a:gd name="T42" fmla="*/ 19 w 19"/>
                <a:gd name="T43" fmla="*/ 12 h 24"/>
                <a:gd name="T44" fmla="*/ 18 w 19"/>
                <a:gd name="T45" fmla="*/ 18 h 24"/>
                <a:gd name="T46" fmla="*/ 9 w 19"/>
                <a:gd name="T47" fmla="*/ 24 h 24"/>
                <a:gd name="T48" fmla="*/ 1 w 19"/>
                <a:gd name="T49" fmla="*/ 18 h 24"/>
                <a:gd name="T50" fmla="*/ 0 w 19"/>
                <a:gd name="T51" fmla="*/ 12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9" h="24">
                  <a:moveTo>
                    <a:pt x="0" y="12"/>
                  </a:move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4" y="0"/>
                    <a:pt x="17" y="2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10" y="18"/>
                  </a:cubicBezTo>
                  <a:cubicBezTo>
                    <a:pt x="11" y="18"/>
                    <a:pt x="12" y="18"/>
                    <a:pt x="13" y="17"/>
                  </a:cubicBezTo>
                  <a:cubicBezTo>
                    <a:pt x="13" y="16"/>
                    <a:pt x="13" y="16"/>
                    <a:pt x="13" y="15"/>
                  </a:cubicBezTo>
                  <a:cubicBezTo>
                    <a:pt x="13" y="15"/>
                    <a:pt x="13" y="15"/>
                    <a:pt x="13" y="15"/>
                  </a:cubicBezTo>
                  <a:cubicBezTo>
                    <a:pt x="10" y="15"/>
                    <a:pt x="10" y="15"/>
                    <a:pt x="10" y="15"/>
                  </a:cubicBezTo>
                  <a:cubicBezTo>
                    <a:pt x="10" y="15"/>
                    <a:pt x="10" y="15"/>
                    <a:pt x="10" y="14"/>
                  </a:cubicBezTo>
                  <a:cubicBezTo>
                    <a:pt x="10" y="11"/>
                    <a:pt x="10" y="11"/>
                    <a:pt x="10" y="11"/>
                  </a:cubicBezTo>
                  <a:cubicBezTo>
                    <a:pt x="10" y="10"/>
                    <a:pt x="10" y="10"/>
                    <a:pt x="10" y="10"/>
                  </a:cubicBezTo>
                  <a:cubicBezTo>
                    <a:pt x="18" y="10"/>
                    <a:pt x="18" y="10"/>
                    <a:pt x="18" y="10"/>
                  </a:cubicBezTo>
                  <a:cubicBezTo>
                    <a:pt x="19" y="10"/>
                    <a:pt x="19" y="10"/>
                    <a:pt x="19" y="11"/>
                  </a:cubicBezTo>
                  <a:cubicBezTo>
                    <a:pt x="19" y="12"/>
                    <a:pt x="19" y="12"/>
                    <a:pt x="19" y="12"/>
                  </a:cubicBezTo>
                  <a:cubicBezTo>
                    <a:pt x="19" y="15"/>
                    <a:pt x="19" y="16"/>
                    <a:pt x="18" y="18"/>
                  </a:cubicBezTo>
                  <a:cubicBezTo>
                    <a:pt x="17" y="22"/>
                    <a:pt x="14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ubicBezTo>
                    <a:pt x="0" y="16"/>
                    <a:pt x="0" y="15"/>
                    <a:pt x="0" y="12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7" name="Freeform 36"/>
            <p:cNvSpPr>
              <a:spLocks/>
            </p:cNvSpPr>
            <p:nvPr userDrawn="1"/>
          </p:nvSpPr>
          <p:spPr bwMode="auto">
            <a:xfrm>
              <a:off x="3824" y="4111"/>
              <a:ext cx="31" cy="41"/>
            </a:xfrm>
            <a:custGeom>
              <a:avLst/>
              <a:gdLst>
                <a:gd name="T0" fmla="*/ 0 w 18"/>
                <a:gd name="T1" fmla="*/ 14 h 24"/>
                <a:gd name="T2" fmla="*/ 0 w 18"/>
                <a:gd name="T3" fmla="*/ 0 h 24"/>
                <a:gd name="T4" fmla="*/ 0 w 18"/>
                <a:gd name="T5" fmla="*/ 0 h 24"/>
                <a:gd name="T6" fmla="*/ 5 w 18"/>
                <a:gd name="T7" fmla="*/ 0 h 24"/>
                <a:gd name="T8" fmla="*/ 6 w 18"/>
                <a:gd name="T9" fmla="*/ 0 h 24"/>
                <a:gd name="T10" fmla="*/ 6 w 18"/>
                <a:gd name="T11" fmla="*/ 15 h 24"/>
                <a:gd name="T12" fmla="*/ 9 w 18"/>
                <a:gd name="T13" fmla="*/ 18 h 24"/>
                <a:gd name="T14" fmla="*/ 12 w 18"/>
                <a:gd name="T15" fmla="*/ 15 h 24"/>
                <a:gd name="T16" fmla="*/ 12 w 18"/>
                <a:gd name="T17" fmla="*/ 0 h 24"/>
                <a:gd name="T18" fmla="*/ 12 w 18"/>
                <a:gd name="T19" fmla="*/ 0 h 24"/>
                <a:gd name="T20" fmla="*/ 18 w 18"/>
                <a:gd name="T21" fmla="*/ 0 h 24"/>
                <a:gd name="T22" fmla="*/ 18 w 18"/>
                <a:gd name="T23" fmla="*/ 0 h 24"/>
                <a:gd name="T24" fmla="*/ 18 w 18"/>
                <a:gd name="T25" fmla="*/ 14 h 24"/>
                <a:gd name="T26" fmla="*/ 9 w 18"/>
                <a:gd name="T27" fmla="*/ 24 h 24"/>
                <a:gd name="T28" fmla="*/ 0 w 18"/>
                <a:gd name="T29" fmla="*/ 1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8" h="24">
                  <a:moveTo>
                    <a:pt x="0" y="14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5" y="0"/>
                    <a:pt x="6" y="0"/>
                    <a:pt x="6" y="0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7"/>
                    <a:pt x="7" y="18"/>
                    <a:pt x="9" y="18"/>
                  </a:cubicBezTo>
                  <a:cubicBezTo>
                    <a:pt x="11" y="18"/>
                    <a:pt x="12" y="17"/>
                    <a:pt x="12" y="15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14"/>
                    <a:pt x="18" y="14"/>
                    <a:pt x="18" y="14"/>
                  </a:cubicBezTo>
                  <a:cubicBezTo>
                    <a:pt x="18" y="20"/>
                    <a:pt x="14" y="24"/>
                    <a:pt x="9" y="24"/>
                  </a:cubicBezTo>
                  <a:cubicBezTo>
                    <a:pt x="3" y="24"/>
                    <a:pt x="0" y="20"/>
                    <a:pt x="0" y="14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8" name="Freeform 37"/>
            <p:cNvSpPr>
              <a:spLocks/>
            </p:cNvSpPr>
            <p:nvPr userDrawn="1"/>
          </p:nvSpPr>
          <p:spPr bwMode="auto">
            <a:xfrm>
              <a:off x="3872" y="4111"/>
              <a:ext cx="32" cy="40"/>
            </a:xfrm>
            <a:custGeom>
              <a:avLst/>
              <a:gdLst>
                <a:gd name="T0" fmla="*/ 0 w 19"/>
                <a:gd name="T1" fmla="*/ 0 h 23"/>
                <a:gd name="T2" fmla="*/ 1 w 19"/>
                <a:gd name="T3" fmla="*/ 0 h 23"/>
                <a:gd name="T4" fmla="*/ 6 w 19"/>
                <a:gd name="T5" fmla="*/ 0 h 23"/>
                <a:gd name="T6" fmla="*/ 6 w 19"/>
                <a:gd name="T7" fmla="*/ 0 h 23"/>
                <a:gd name="T8" fmla="*/ 13 w 19"/>
                <a:gd name="T9" fmla="*/ 14 h 23"/>
                <a:gd name="T10" fmla="*/ 13 w 19"/>
                <a:gd name="T11" fmla="*/ 14 h 23"/>
                <a:gd name="T12" fmla="*/ 13 w 19"/>
                <a:gd name="T13" fmla="*/ 0 h 23"/>
                <a:gd name="T14" fmla="*/ 14 w 19"/>
                <a:gd name="T15" fmla="*/ 0 h 23"/>
                <a:gd name="T16" fmla="*/ 19 w 19"/>
                <a:gd name="T17" fmla="*/ 0 h 23"/>
                <a:gd name="T18" fmla="*/ 19 w 19"/>
                <a:gd name="T19" fmla="*/ 0 h 23"/>
                <a:gd name="T20" fmla="*/ 19 w 19"/>
                <a:gd name="T21" fmla="*/ 23 h 23"/>
                <a:gd name="T22" fmla="*/ 19 w 19"/>
                <a:gd name="T23" fmla="*/ 23 h 23"/>
                <a:gd name="T24" fmla="*/ 14 w 19"/>
                <a:gd name="T25" fmla="*/ 23 h 23"/>
                <a:gd name="T26" fmla="*/ 13 w 19"/>
                <a:gd name="T27" fmla="*/ 23 h 23"/>
                <a:gd name="T28" fmla="*/ 6 w 19"/>
                <a:gd name="T29" fmla="*/ 10 h 23"/>
                <a:gd name="T30" fmla="*/ 6 w 19"/>
                <a:gd name="T31" fmla="*/ 10 h 23"/>
                <a:gd name="T32" fmla="*/ 6 w 19"/>
                <a:gd name="T33" fmla="*/ 23 h 23"/>
                <a:gd name="T34" fmla="*/ 6 w 19"/>
                <a:gd name="T35" fmla="*/ 23 h 23"/>
                <a:gd name="T36" fmla="*/ 1 w 19"/>
                <a:gd name="T37" fmla="*/ 23 h 23"/>
                <a:gd name="T38" fmla="*/ 0 w 19"/>
                <a:gd name="T39" fmla="*/ 23 h 23"/>
                <a:gd name="T40" fmla="*/ 0 w 19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4" y="0"/>
                    <a:pt x="14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9" name="Freeform 38"/>
            <p:cNvSpPr>
              <a:spLocks/>
            </p:cNvSpPr>
            <p:nvPr userDrawn="1"/>
          </p:nvSpPr>
          <p:spPr bwMode="auto">
            <a:xfrm>
              <a:off x="3921" y="4111"/>
              <a:ext cx="10" cy="4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0" name="Freeform 39"/>
            <p:cNvSpPr>
              <a:spLocks/>
            </p:cNvSpPr>
            <p:nvPr userDrawn="1"/>
          </p:nvSpPr>
          <p:spPr bwMode="auto">
            <a:xfrm>
              <a:off x="3947" y="4111"/>
              <a:ext cx="36" cy="40"/>
            </a:xfrm>
            <a:custGeom>
              <a:avLst/>
              <a:gdLst>
                <a:gd name="T0" fmla="*/ 8 w 21"/>
                <a:gd name="T1" fmla="*/ 23 h 23"/>
                <a:gd name="T2" fmla="*/ 8 w 21"/>
                <a:gd name="T3" fmla="*/ 23 h 23"/>
                <a:gd name="T4" fmla="*/ 0 w 21"/>
                <a:gd name="T5" fmla="*/ 1 h 23"/>
                <a:gd name="T6" fmla="*/ 1 w 21"/>
                <a:gd name="T7" fmla="*/ 0 h 23"/>
                <a:gd name="T8" fmla="*/ 6 w 21"/>
                <a:gd name="T9" fmla="*/ 0 h 23"/>
                <a:gd name="T10" fmla="*/ 7 w 21"/>
                <a:gd name="T11" fmla="*/ 0 h 23"/>
                <a:gd name="T12" fmla="*/ 11 w 21"/>
                <a:gd name="T13" fmla="*/ 14 h 23"/>
                <a:gd name="T14" fmla="*/ 11 w 21"/>
                <a:gd name="T15" fmla="*/ 14 h 23"/>
                <a:gd name="T16" fmla="*/ 15 w 21"/>
                <a:gd name="T17" fmla="*/ 0 h 23"/>
                <a:gd name="T18" fmla="*/ 15 w 21"/>
                <a:gd name="T19" fmla="*/ 0 h 23"/>
                <a:gd name="T20" fmla="*/ 21 w 21"/>
                <a:gd name="T21" fmla="*/ 0 h 23"/>
                <a:gd name="T22" fmla="*/ 21 w 21"/>
                <a:gd name="T23" fmla="*/ 1 h 23"/>
                <a:gd name="T24" fmla="*/ 14 w 21"/>
                <a:gd name="T25" fmla="*/ 23 h 23"/>
                <a:gd name="T26" fmla="*/ 13 w 21"/>
                <a:gd name="T27" fmla="*/ 23 h 23"/>
                <a:gd name="T28" fmla="*/ 8 w 21"/>
                <a:gd name="T29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1" h="23">
                  <a:moveTo>
                    <a:pt x="8" y="23"/>
                  </a:moveTo>
                  <a:cubicBezTo>
                    <a:pt x="8" y="23"/>
                    <a:pt x="8" y="23"/>
                    <a:pt x="8" y="23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1" y="0"/>
                    <a:pt x="21" y="0"/>
                    <a:pt x="21" y="1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1" name="Freeform 40"/>
            <p:cNvSpPr>
              <a:spLocks/>
            </p:cNvSpPr>
            <p:nvPr userDrawn="1"/>
          </p:nvSpPr>
          <p:spPr bwMode="auto">
            <a:xfrm>
              <a:off x="3998" y="4111"/>
              <a:ext cx="27" cy="4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6 w 16"/>
                <a:gd name="T5" fmla="*/ 0 h 23"/>
                <a:gd name="T6" fmla="*/ 16 w 16"/>
                <a:gd name="T7" fmla="*/ 0 h 23"/>
                <a:gd name="T8" fmla="*/ 16 w 16"/>
                <a:gd name="T9" fmla="*/ 5 h 23"/>
                <a:gd name="T10" fmla="*/ 16 w 16"/>
                <a:gd name="T11" fmla="*/ 5 h 23"/>
                <a:gd name="T12" fmla="*/ 6 w 16"/>
                <a:gd name="T13" fmla="*/ 5 h 23"/>
                <a:gd name="T14" fmla="*/ 6 w 16"/>
                <a:gd name="T15" fmla="*/ 5 h 23"/>
                <a:gd name="T16" fmla="*/ 6 w 16"/>
                <a:gd name="T17" fmla="*/ 9 h 23"/>
                <a:gd name="T18" fmla="*/ 6 w 16"/>
                <a:gd name="T19" fmla="*/ 9 h 23"/>
                <a:gd name="T20" fmla="*/ 14 w 16"/>
                <a:gd name="T21" fmla="*/ 9 h 23"/>
                <a:gd name="T22" fmla="*/ 14 w 16"/>
                <a:gd name="T23" fmla="*/ 9 h 23"/>
                <a:gd name="T24" fmla="*/ 14 w 16"/>
                <a:gd name="T25" fmla="*/ 14 h 23"/>
                <a:gd name="T26" fmla="*/ 14 w 16"/>
                <a:gd name="T27" fmla="*/ 14 h 23"/>
                <a:gd name="T28" fmla="*/ 6 w 16"/>
                <a:gd name="T29" fmla="*/ 14 h 23"/>
                <a:gd name="T30" fmla="*/ 6 w 16"/>
                <a:gd name="T31" fmla="*/ 14 h 23"/>
                <a:gd name="T32" fmla="*/ 6 w 16"/>
                <a:gd name="T33" fmla="*/ 18 h 23"/>
                <a:gd name="T34" fmla="*/ 6 w 16"/>
                <a:gd name="T35" fmla="*/ 18 h 23"/>
                <a:gd name="T36" fmla="*/ 16 w 16"/>
                <a:gd name="T37" fmla="*/ 18 h 23"/>
                <a:gd name="T38" fmla="*/ 16 w 16"/>
                <a:gd name="T39" fmla="*/ 19 h 23"/>
                <a:gd name="T40" fmla="*/ 16 w 16"/>
                <a:gd name="T41" fmla="*/ 23 h 23"/>
                <a:gd name="T42" fmla="*/ 16 w 16"/>
                <a:gd name="T43" fmla="*/ 23 h 23"/>
                <a:gd name="T44" fmla="*/ 0 w 16"/>
                <a:gd name="T45" fmla="*/ 23 h 23"/>
                <a:gd name="T46" fmla="*/ 0 w 16"/>
                <a:gd name="T47" fmla="*/ 23 h 23"/>
                <a:gd name="T48" fmla="*/ 0 w 16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9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2" name="Freeform 41"/>
            <p:cNvSpPr>
              <a:spLocks noEditPoints="1"/>
            </p:cNvSpPr>
            <p:nvPr userDrawn="1"/>
          </p:nvSpPr>
          <p:spPr bwMode="auto">
            <a:xfrm>
              <a:off x="4042" y="4111"/>
              <a:ext cx="33" cy="40"/>
            </a:xfrm>
            <a:custGeom>
              <a:avLst/>
              <a:gdLst>
                <a:gd name="T0" fmla="*/ 12 w 19"/>
                <a:gd name="T1" fmla="*/ 23 h 23"/>
                <a:gd name="T2" fmla="*/ 12 w 19"/>
                <a:gd name="T3" fmla="*/ 23 h 23"/>
                <a:gd name="T4" fmla="*/ 8 w 19"/>
                <a:gd name="T5" fmla="*/ 15 h 23"/>
                <a:gd name="T6" fmla="*/ 6 w 19"/>
                <a:gd name="T7" fmla="*/ 15 h 23"/>
                <a:gd name="T8" fmla="*/ 6 w 19"/>
                <a:gd name="T9" fmla="*/ 15 h 23"/>
                <a:gd name="T10" fmla="*/ 6 w 19"/>
                <a:gd name="T11" fmla="*/ 23 h 23"/>
                <a:gd name="T12" fmla="*/ 6 w 19"/>
                <a:gd name="T13" fmla="*/ 23 h 23"/>
                <a:gd name="T14" fmla="*/ 0 w 19"/>
                <a:gd name="T15" fmla="*/ 23 h 23"/>
                <a:gd name="T16" fmla="*/ 0 w 19"/>
                <a:gd name="T17" fmla="*/ 23 h 23"/>
                <a:gd name="T18" fmla="*/ 0 w 19"/>
                <a:gd name="T19" fmla="*/ 0 h 23"/>
                <a:gd name="T20" fmla="*/ 0 w 19"/>
                <a:gd name="T21" fmla="*/ 0 h 23"/>
                <a:gd name="T22" fmla="*/ 10 w 19"/>
                <a:gd name="T23" fmla="*/ 0 h 23"/>
                <a:gd name="T24" fmla="*/ 18 w 19"/>
                <a:gd name="T25" fmla="*/ 8 h 23"/>
                <a:gd name="T26" fmla="*/ 14 w 19"/>
                <a:gd name="T27" fmla="*/ 14 h 23"/>
                <a:gd name="T28" fmla="*/ 18 w 19"/>
                <a:gd name="T29" fmla="*/ 23 h 23"/>
                <a:gd name="T30" fmla="*/ 18 w 19"/>
                <a:gd name="T31" fmla="*/ 23 h 23"/>
                <a:gd name="T32" fmla="*/ 12 w 19"/>
                <a:gd name="T33" fmla="*/ 23 h 23"/>
                <a:gd name="T34" fmla="*/ 12 w 19"/>
                <a:gd name="T35" fmla="*/ 8 h 23"/>
                <a:gd name="T36" fmla="*/ 9 w 19"/>
                <a:gd name="T37" fmla="*/ 5 h 23"/>
                <a:gd name="T38" fmla="*/ 6 w 19"/>
                <a:gd name="T39" fmla="*/ 5 h 23"/>
                <a:gd name="T40" fmla="*/ 6 w 19"/>
                <a:gd name="T41" fmla="*/ 5 h 23"/>
                <a:gd name="T42" fmla="*/ 6 w 19"/>
                <a:gd name="T43" fmla="*/ 10 h 23"/>
                <a:gd name="T44" fmla="*/ 6 w 19"/>
                <a:gd name="T45" fmla="*/ 10 h 23"/>
                <a:gd name="T46" fmla="*/ 9 w 19"/>
                <a:gd name="T47" fmla="*/ 10 h 23"/>
                <a:gd name="T48" fmla="*/ 12 w 19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9" h="23">
                  <a:moveTo>
                    <a:pt x="12" y="23"/>
                  </a:moveTo>
                  <a:cubicBezTo>
                    <a:pt x="12" y="23"/>
                    <a:pt x="12" y="23"/>
                    <a:pt x="12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7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9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3" name="Freeform 42"/>
            <p:cNvSpPr>
              <a:spLocks/>
            </p:cNvSpPr>
            <p:nvPr userDrawn="1"/>
          </p:nvSpPr>
          <p:spPr bwMode="auto">
            <a:xfrm>
              <a:off x="4089" y="4111"/>
              <a:ext cx="32" cy="41"/>
            </a:xfrm>
            <a:custGeom>
              <a:avLst/>
              <a:gdLst>
                <a:gd name="T0" fmla="*/ 0 w 19"/>
                <a:gd name="T1" fmla="*/ 20 h 24"/>
                <a:gd name="T2" fmla="*/ 0 w 19"/>
                <a:gd name="T3" fmla="*/ 20 h 24"/>
                <a:gd name="T4" fmla="*/ 3 w 19"/>
                <a:gd name="T5" fmla="*/ 16 h 24"/>
                <a:gd name="T6" fmla="*/ 4 w 19"/>
                <a:gd name="T7" fmla="*/ 16 h 24"/>
                <a:gd name="T8" fmla="*/ 9 w 19"/>
                <a:gd name="T9" fmla="*/ 19 h 24"/>
                <a:gd name="T10" fmla="*/ 13 w 19"/>
                <a:gd name="T11" fmla="*/ 16 h 24"/>
                <a:gd name="T12" fmla="*/ 10 w 19"/>
                <a:gd name="T13" fmla="*/ 14 h 24"/>
                <a:gd name="T14" fmla="*/ 9 w 19"/>
                <a:gd name="T15" fmla="*/ 14 h 24"/>
                <a:gd name="T16" fmla="*/ 1 w 19"/>
                <a:gd name="T17" fmla="*/ 7 h 24"/>
                <a:gd name="T18" fmla="*/ 9 w 19"/>
                <a:gd name="T19" fmla="*/ 0 h 24"/>
                <a:gd name="T20" fmla="*/ 18 w 19"/>
                <a:gd name="T21" fmla="*/ 2 h 24"/>
                <a:gd name="T22" fmla="*/ 18 w 19"/>
                <a:gd name="T23" fmla="*/ 3 h 24"/>
                <a:gd name="T24" fmla="*/ 15 w 19"/>
                <a:gd name="T25" fmla="*/ 7 h 24"/>
                <a:gd name="T26" fmla="*/ 15 w 19"/>
                <a:gd name="T27" fmla="*/ 7 h 24"/>
                <a:gd name="T28" fmla="*/ 10 w 19"/>
                <a:gd name="T29" fmla="*/ 5 h 24"/>
                <a:gd name="T30" fmla="*/ 7 w 19"/>
                <a:gd name="T31" fmla="*/ 7 h 24"/>
                <a:gd name="T32" fmla="*/ 10 w 19"/>
                <a:gd name="T33" fmla="*/ 9 h 24"/>
                <a:gd name="T34" fmla="*/ 11 w 19"/>
                <a:gd name="T35" fmla="*/ 9 h 24"/>
                <a:gd name="T36" fmla="*/ 19 w 19"/>
                <a:gd name="T37" fmla="*/ 16 h 24"/>
                <a:gd name="T38" fmla="*/ 9 w 19"/>
                <a:gd name="T39" fmla="*/ 24 h 24"/>
                <a:gd name="T40" fmla="*/ 0 w 19"/>
                <a:gd name="T41" fmla="*/ 2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4">
                  <a:moveTo>
                    <a:pt x="0" y="20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3" y="16"/>
                    <a:pt x="3" y="16"/>
                    <a:pt x="3" y="16"/>
                  </a:cubicBezTo>
                  <a:cubicBezTo>
                    <a:pt x="3" y="16"/>
                    <a:pt x="3" y="16"/>
                    <a:pt x="4" y="16"/>
                  </a:cubicBezTo>
                  <a:cubicBezTo>
                    <a:pt x="5" y="17"/>
                    <a:pt x="7" y="19"/>
                    <a:pt x="9" y="19"/>
                  </a:cubicBezTo>
                  <a:cubicBezTo>
                    <a:pt x="12" y="19"/>
                    <a:pt x="13" y="18"/>
                    <a:pt x="13" y="16"/>
                  </a:cubicBezTo>
                  <a:cubicBezTo>
                    <a:pt x="13" y="15"/>
                    <a:pt x="12" y="15"/>
                    <a:pt x="10" y="14"/>
                  </a:cubicBezTo>
                  <a:cubicBezTo>
                    <a:pt x="9" y="14"/>
                    <a:pt x="9" y="14"/>
                    <a:pt x="9" y="14"/>
                  </a:cubicBezTo>
                  <a:cubicBezTo>
                    <a:pt x="4" y="14"/>
                    <a:pt x="1" y="11"/>
                    <a:pt x="1" y="7"/>
                  </a:cubicBezTo>
                  <a:cubicBezTo>
                    <a:pt x="1" y="3"/>
                    <a:pt x="4" y="0"/>
                    <a:pt x="9" y="0"/>
                  </a:cubicBezTo>
                  <a:cubicBezTo>
                    <a:pt x="13" y="0"/>
                    <a:pt x="16" y="1"/>
                    <a:pt x="18" y="2"/>
                  </a:cubicBezTo>
                  <a:cubicBezTo>
                    <a:pt x="18" y="2"/>
                    <a:pt x="18" y="3"/>
                    <a:pt x="18" y="3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3" y="6"/>
                    <a:pt x="11" y="5"/>
                    <a:pt x="10" y="5"/>
                  </a:cubicBezTo>
                  <a:cubicBezTo>
                    <a:pt x="8" y="5"/>
                    <a:pt x="7" y="6"/>
                    <a:pt x="7" y="7"/>
                  </a:cubicBezTo>
                  <a:cubicBezTo>
                    <a:pt x="7" y="8"/>
                    <a:pt x="8" y="8"/>
                    <a:pt x="10" y="9"/>
                  </a:cubicBezTo>
                  <a:cubicBezTo>
                    <a:pt x="11" y="9"/>
                    <a:pt x="11" y="9"/>
                    <a:pt x="11" y="9"/>
                  </a:cubicBezTo>
                  <a:cubicBezTo>
                    <a:pt x="16" y="10"/>
                    <a:pt x="19" y="12"/>
                    <a:pt x="19" y="16"/>
                  </a:cubicBezTo>
                  <a:cubicBezTo>
                    <a:pt x="19" y="21"/>
                    <a:pt x="16" y="24"/>
                    <a:pt x="9" y="24"/>
                  </a:cubicBezTo>
                  <a:cubicBezTo>
                    <a:pt x="6" y="24"/>
                    <a:pt x="2" y="22"/>
                    <a:pt x="0" y="20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4" name="Freeform 43"/>
            <p:cNvSpPr>
              <a:spLocks/>
            </p:cNvSpPr>
            <p:nvPr userDrawn="1"/>
          </p:nvSpPr>
          <p:spPr bwMode="auto">
            <a:xfrm>
              <a:off x="4136" y="4111"/>
              <a:ext cx="11" cy="4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5" name="Freeform 44"/>
            <p:cNvSpPr>
              <a:spLocks/>
            </p:cNvSpPr>
            <p:nvPr userDrawn="1"/>
          </p:nvSpPr>
          <p:spPr bwMode="auto">
            <a:xfrm>
              <a:off x="4164" y="4111"/>
              <a:ext cx="31" cy="40"/>
            </a:xfrm>
            <a:custGeom>
              <a:avLst/>
              <a:gdLst>
                <a:gd name="T0" fmla="*/ 6 w 18"/>
                <a:gd name="T1" fmla="*/ 23 h 23"/>
                <a:gd name="T2" fmla="*/ 6 w 18"/>
                <a:gd name="T3" fmla="*/ 23 h 23"/>
                <a:gd name="T4" fmla="*/ 6 w 18"/>
                <a:gd name="T5" fmla="*/ 23 h 23"/>
                <a:gd name="T6" fmla="*/ 6 w 18"/>
                <a:gd name="T7" fmla="*/ 23 h 23"/>
                <a:gd name="T8" fmla="*/ 6 w 18"/>
                <a:gd name="T9" fmla="*/ 23 h 23"/>
                <a:gd name="T10" fmla="*/ 6 w 18"/>
                <a:gd name="T11" fmla="*/ 6 h 23"/>
                <a:gd name="T12" fmla="*/ 6 w 18"/>
                <a:gd name="T13" fmla="*/ 5 h 23"/>
                <a:gd name="T14" fmla="*/ 6 w 18"/>
                <a:gd name="T15" fmla="*/ 5 h 23"/>
                <a:gd name="T16" fmla="*/ 0 w 18"/>
                <a:gd name="T17" fmla="*/ 5 h 23"/>
                <a:gd name="T18" fmla="*/ 0 w 18"/>
                <a:gd name="T19" fmla="*/ 5 h 23"/>
                <a:gd name="T20" fmla="*/ 0 w 18"/>
                <a:gd name="T21" fmla="*/ 5 h 23"/>
                <a:gd name="T22" fmla="*/ 0 w 18"/>
                <a:gd name="T23" fmla="*/ 5 h 23"/>
                <a:gd name="T24" fmla="*/ 0 w 18"/>
                <a:gd name="T25" fmla="*/ 5 h 23"/>
                <a:gd name="T26" fmla="*/ 0 w 18"/>
                <a:gd name="T27" fmla="*/ 5 h 23"/>
                <a:gd name="T28" fmla="*/ 0 w 18"/>
                <a:gd name="T29" fmla="*/ 0 h 23"/>
                <a:gd name="T30" fmla="*/ 0 w 18"/>
                <a:gd name="T31" fmla="*/ 0 h 23"/>
                <a:gd name="T32" fmla="*/ 0 w 18"/>
                <a:gd name="T33" fmla="*/ 0 h 23"/>
                <a:gd name="T34" fmla="*/ 18 w 18"/>
                <a:gd name="T35" fmla="*/ 0 h 23"/>
                <a:gd name="T36" fmla="*/ 18 w 18"/>
                <a:gd name="T37" fmla="*/ 0 h 23"/>
                <a:gd name="T38" fmla="*/ 18 w 18"/>
                <a:gd name="T39" fmla="*/ 0 h 23"/>
                <a:gd name="T40" fmla="*/ 18 w 18"/>
                <a:gd name="T41" fmla="*/ 0 h 23"/>
                <a:gd name="T42" fmla="*/ 18 w 18"/>
                <a:gd name="T43" fmla="*/ 5 h 23"/>
                <a:gd name="T44" fmla="*/ 18 w 18"/>
                <a:gd name="T45" fmla="*/ 5 h 23"/>
                <a:gd name="T46" fmla="*/ 18 w 18"/>
                <a:gd name="T47" fmla="*/ 5 h 23"/>
                <a:gd name="T48" fmla="*/ 18 w 18"/>
                <a:gd name="T49" fmla="*/ 5 h 23"/>
                <a:gd name="T50" fmla="*/ 12 w 18"/>
                <a:gd name="T51" fmla="*/ 5 h 23"/>
                <a:gd name="T52" fmla="*/ 12 w 18"/>
                <a:gd name="T53" fmla="*/ 5 h 23"/>
                <a:gd name="T54" fmla="*/ 12 w 18"/>
                <a:gd name="T55" fmla="*/ 6 h 23"/>
                <a:gd name="T56" fmla="*/ 12 w 18"/>
                <a:gd name="T57" fmla="*/ 6 h 23"/>
                <a:gd name="T58" fmla="*/ 12 w 18"/>
                <a:gd name="T59" fmla="*/ 23 h 23"/>
                <a:gd name="T60" fmla="*/ 12 w 18"/>
                <a:gd name="T61" fmla="*/ 23 h 23"/>
                <a:gd name="T62" fmla="*/ 12 w 18"/>
                <a:gd name="T63" fmla="*/ 23 h 23"/>
                <a:gd name="T64" fmla="*/ 11 w 18"/>
                <a:gd name="T65" fmla="*/ 23 h 23"/>
                <a:gd name="T66" fmla="*/ 6 w 18"/>
                <a:gd name="T67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8" h="23">
                  <a:moveTo>
                    <a:pt x="6" y="23"/>
                  </a:move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6"/>
                    <a:pt x="6" y="6"/>
                    <a:pt x="6" y="6"/>
                  </a:cubicBezTo>
                  <a:cubicBezTo>
                    <a:pt x="6" y="6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6"/>
                    <a:pt x="12" y="6"/>
                  </a:cubicBezTo>
                  <a:cubicBezTo>
                    <a:pt x="12" y="6"/>
                    <a:pt x="12" y="6"/>
                    <a:pt x="12" y="6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1" y="23"/>
                    <a:pt x="11" y="23"/>
                  </a:cubicBezTo>
                  <a:lnTo>
                    <a:pt x="6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6" name="Freeform 45"/>
            <p:cNvSpPr>
              <a:spLocks/>
            </p:cNvSpPr>
            <p:nvPr userDrawn="1"/>
          </p:nvSpPr>
          <p:spPr bwMode="auto">
            <a:xfrm>
              <a:off x="4206" y="4111"/>
              <a:ext cx="35" cy="40"/>
            </a:xfrm>
            <a:custGeom>
              <a:avLst/>
              <a:gdLst>
                <a:gd name="T0" fmla="*/ 8 w 20"/>
                <a:gd name="T1" fmla="*/ 23 h 23"/>
                <a:gd name="T2" fmla="*/ 7 w 20"/>
                <a:gd name="T3" fmla="*/ 23 h 23"/>
                <a:gd name="T4" fmla="*/ 7 w 20"/>
                <a:gd name="T5" fmla="*/ 14 h 23"/>
                <a:gd name="T6" fmla="*/ 0 w 20"/>
                <a:gd name="T7" fmla="*/ 1 h 23"/>
                <a:gd name="T8" fmla="*/ 1 w 20"/>
                <a:gd name="T9" fmla="*/ 0 h 23"/>
                <a:gd name="T10" fmla="*/ 6 w 20"/>
                <a:gd name="T11" fmla="*/ 0 h 23"/>
                <a:gd name="T12" fmla="*/ 7 w 20"/>
                <a:gd name="T13" fmla="*/ 0 h 23"/>
                <a:gd name="T14" fmla="*/ 10 w 20"/>
                <a:gd name="T15" fmla="*/ 8 h 23"/>
                <a:gd name="T16" fmla="*/ 11 w 20"/>
                <a:gd name="T17" fmla="*/ 8 h 23"/>
                <a:gd name="T18" fmla="*/ 14 w 20"/>
                <a:gd name="T19" fmla="*/ 0 h 23"/>
                <a:gd name="T20" fmla="*/ 15 w 20"/>
                <a:gd name="T21" fmla="*/ 0 h 23"/>
                <a:gd name="T22" fmla="*/ 20 w 20"/>
                <a:gd name="T23" fmla="*/ 0 h 23"/>
                <a:gd name="T24" fmla="*/ 20 w 20"/>
                <a:gd name="T25" fmla="*/ 1 h 23"/>
                <a:gd name="T26" fmla="*/ 13 w 20"/>
                <a:gd name="T27" fmla="*/ 14 h 23"/>
                <a:gd name="T28" fmla="*/ 13 w 20"/>
                <a:gd name="T29" fmla="*/ 23 h 23"/>
                <a:gd name="T30" fmla="*/ 13 w 20"/>
                <a:gd name="T31" fmla="*/ 23 h 23"/>
                <a:gd name="T32" fmla="*/ 8 w 20"/>
                <a:gd name="T33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0" h="23">
                  <a:moveTo>
                    <a:pt x="8" y="23"/>
                  </a:moveTo>
                  <a:cubicBezTo>
                    <a:pt x="8" y="23"/>
                    <a:pt x="7" y="23"/>
                    <a:pt x="7" y="23"/>
                  </a:cubicBezTo>
                  <a:cubicBezTo>
                    <a:pt x="7" y="14"/>
                    <a:pt x="7" y="14"/>
                    <a:pt x="7" y="14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7" y="0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1" y="8"/>
                    <a:pt x="11" y="8"/>
                    <a:pt x="11" y="8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0"/>
                    <a:pt x="20" y="0"/>
                    <a:pt x="20" y="1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3"/>
                    <a:pt x="13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7" name="Freeform 46"/>
            <p:cNvSpPr>
              <a:spLocks noEditPoints="1"/>
            </p:cNvSpPr>
            <p:nvPr userDrawn="1"/>
          </p:nvSpPr>
          <p:spPr bwMode="auto">
            <a:xfrm>
              <a:off x="3692" y="4194"/>
              <a:ext cx="26" cy="39"/>
            </a:xfrm>
            <a:custGeom>
              <a:avLst/>
              <a:gdLst>
                <a:gd name="T0" fmla="*/ 0 w 15"/>
                <a:gd name="T1" fmla="*/ 0 h 23"/>
                <a:gd name="T2" fmla="*/ 0 w 15"/>
                <a:gd name="T3" fmla="*/ 0 h 23"/>
                <a:gd name="T4" fmla="*/ 7 w 15"/>
                <a:gd name="T5" fmla="*/ 0 h 23"/>
                <a:gd name="T6" fmla="*/ 15 w 15"/>
                <a:gd name="T7" fmla="*/ 5 h 23"/>
                <a:gd name="T8" fmla="*/ 15 w 15"/>
                <a:gd name="T9" fmla="*/ 12 h 23"/>
                <a:gd name="T10" fmla="*/ 15 w 15"/>
                <a:gd name="T11" fmla="*/ 19 h 23"/>
                <a:gd name="T12" fmla="*/ 7 w 15"/>
                <a:gd name="T13" fmla="*/ 23 h 23"/>
                <a:gd name="T14" fmla="*/ 0 w 15"/>
                <a:gd name="T15" fmla="*/ 23 h 23"/>
                <a:gd name="T16" fmla="*/ 0 w 15"/>
                <a:gd name="T17" fmla="*/ 23 h 23"/>
                <a:gd name="T18" fmla="*/ 0 w 15"/>
                <a:gd name="T19" fmla="*/ 0 h 23"/>
                <a:gd name="T20" fmla="*/ 2 w 15"/>
                <a:gd name="T21" fmla="*/ 21 h 23"/>
                <a:gd name="T22" fmla="*/ 7 w 15"/>
                <a:gd name="T23" fmla="*/ 21 h 23"/>
                <a:gd name="T24" fmla="*/ 13 w 15"/>
                <a:gd name="T25" fmla="*/ 18 h 23"/>
                <a:gd name="T26" fmla="*/ 14 w 15"/>
                <a:gd name="T27" fmla="*/ 12 h 23"/>
                <a:gd name="T28" fmla="*/ 13 w 15"/>
                <a:gd name="T29" fmla="*/ 5 h 23"/>
                <a:gd name="T30" fmla="*/ 7 w 15"/>
                <a:gd name="T31" fmla="*/ 2 h 23"/>
                <a:gd name="T32" fmla="*/ 2 w 15"/>
                <a:gd name="T33" fmla="*/ 2 h 23"/>
                <a:gd name="T34" fmla="*/ 2 w 15"/>
                <a:gd name="T35" fmla="*/ 2 h 23"/>
                <a:gd name="T36" fmla="*/ 2 w 15"/>
                <a:gd name="T37" fmla="*/ 21 h 23"/>
                <a:gd name="T38" fmla="*/ 2 w 15"/>
                <a:gd name="T39" fmla="*/ 2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5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0"/>
                    <a:pt x="14" y="2"/>
                    <a:pt x="15" y="5"/>
                  </a:cubicBezTo>
                  <a:cubicBezTo>
                    <a:pt x="15" y="6"/>
                    <a:pt x="15" y="8"/>
                    <a:pt x="15" y="12"/>
                  </a:cubicBezTo>
                  <a:cubicBezTo>
                    <a:pt x="15" y="16"/>
                    <a:pt x="15" y="17"/>
                    <a:pt x="15" y="19"/>
                  </a:cubicBezTo>
                  <a:cubicBezTo>
                    <a:pt x="14" y="22"/>
                    <a:pt x="11" y="23"/>
                    <a:pt x="7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2" y="21"/>
                  </a:moveTo>
                  <a:cubicBezTo>
                    <a:pt x="7" y="21"/>
                    <a:pt x="7" y="21"/>
                    <a:pt x="7" y="21"/>
                  </a:cubicBezTo>
                  <a:cubicBezTo>
                    <a:pt x="10" y="21"/>
                    <a:pt x="12" y="20"/>
                    <a:pt x="13" y="18"/>
                  </a:cubicBezTo>
                  <a:cubicBezTo>
                    <a:pt x="13" y="17"/>
                    <a:pt x="14" y="16"/>
                    <a:pt x="14" y="12"/>
                  </a:cubicBezTo>
                  <a:cubicBezTo>
                    <a:pt x="14" y="8"/>
                    <a:pt x="13" y="7"/>
                    <a:pt x="13" y="5"/>
                  </a:cubicBezTo>
                  <a:cubicBezTo>
                    <a:pt x="12" y="3"/>
                    <a:pt x="10" y="2"/>
                    <a:pt x="7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8" name="Freeform 47"/>
            <p:cNvSpPr>
              <a:spLocks/>
            </p:cNvSpPr>
            <p:nvPr userDrawn="1"/>
          </p:nvSpPr>
          <p:spPr bwMode="auto">
            <a:xfrm>
              <a:off x="3740" y="4194"/>
              <a:ext cx="24" cy="39"/>
            </a:xfrm>
            <a:custGeom>
              <a:avLst/>
              <a:gdLst>
                <a:gd name="T0" fmla="*/ 0 w 14"/>
                <a:gd name="T1" fmla="*/ 0 h 23"/>
                <a:gd name="T2" fmla="*/ 0 w 14"/>
                <a:gd name="T3" fmla="*/ 0 h 23"/>
                <a:gd name="T4" fmla="*/ 13 w 14"/>
                <a:gd name="T5" fmla="*/ 0 h 23"/>
                <a:gd name="T6" fmla="*/ 14 w 14"/>
                <a:gd name="T7" fmla="*/ 0 h 23"/>
                <a:gd name="T8" fmla="*/ 14 w 14"/>
                <a:gd name="T9" fmla="*/ 2 h 23"/>
                <a:gd name="T10" fmla="*/ 13 w 14"/>
                <a:gd name="T11" fmla="*/ 2 h 23"/>
                <a:gd name="T12" fmla="*/ 2 w 14"/>
                <a:gd name="T13" fmla="*/ 2 h 23"/>
                <a:gd name="T14" fmla="*/ 2 w 14"/>
                <a:gd name="T15" fmla="*/ 2 h 23"/>
                <a:gd name="T16" fmla="*/ 2 w 14"/>
                <a:gd name="T17" fmla="*/ 10 h 23"/>
                <a:gd name="T18" fmla="*/ 2 w 14"/>
                <a:gd name="T19" fmla="*/ 11 h 23"/>
                <a:gd name="T20" fmla="*/ 12 w 14"/>
                <a:gd name="T21" fmla="*/ 11 h 23"/>
                <a:gd name="T22" fmla="*/ 12 w 14"/>
                <a:gd name="T23" fmla="*/ 11 h 23"/>
                <a:gd name="T24" fmla="*/ 12 w 14"/>
                <a:gd name="T25" fmla="*/ 12 h 23"/>
                <a:gd name="T26" fmla="*/ 12 w 14"/>
                <a:gd name="T27" fmla="*/ 12 h 23"/>
                <a:gd name="T28" fmla="*/ 2 w 14"/>
                <a:gd name="T29" fmla="*/ 12 h 23"/>
                <a:gd name="T30" fmla="*/ 2 w 14"/>
                <a:gd name="T31" fmla="*/ 13 h 23"/>
                <a:gd name="T32" fmla="*/ 2 w 14"/>
                <a:gd name="T33" fmla="*/ 21 h 23"/>
                <a:gd name="T34" fmla="*/ 2 w 14"/>
                <a:gd name="T35" fmla="*/ 21 h 23"/>
                <a:gd name="T36" fmla="*/ 13 w 14"/>
                <a:gd name="T37" fmla="*/ 21 h 23"/>
                <a:gd name="T38" fmla="*/ 14 w 14"/>
                <a:gd name="T39" fmla="*/ 22 h 23"/>
                <a:gd name="T40" fmla="*/ 14 w 14"/>
                <a:gd name="T41" fmla="*/ 23 h 23"/>
                <a:gd name="T42" fmla="*/ 13 w 14"/>
                <a:gd name="T43" fmla="*/ 23 h 23"/>
                <a:gd name="T44" fmla="*/ 0 w 14"/>
                <a:gd name="T45" fmla="*/ 23 h 23"/>
                <a:gd name="T46" fmla="*/ 0 w 14"/>
                <a:gd name="T47" fmla="*/ 23 h 23"/>
                <a:gd name="T48" fmla="*/ 0 w 14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4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2"/>
                    <a:pt x="14" y="2"/>
                    <a:pt x="14" y="2"/>
                  </a:cubicBezTo>
                  <a:cubicBezTo>
                    <a:pt x="14" y="2"/>
                    <a:pt x="14" y="2"/>
                    <a:pt x="13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0"/>
                    <a:pt x="2" y="10"/>
                    <a:pt x="2" y="10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2"/>
                    <a:pt x="2" y="13"/>
                    <a:pt x="2" y="13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13" y="21"/>
                    <a:pt x="13" y="21"/>
                    <a:pt x="13" y="21"/>
                  </a:cubicBezTo>
                  <a:cubicBezTo>
                    <a:pt x="14" y="21"/>
                    <a:pt x="14" y="22"/>
                    <a:pt x="14" y="22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9" name="Freeform 48"/>
            <p:cNvSpPr>
              <a:spLocks/>
            </p:cNvSpPr>
            <p:nvPr userDrawn="1"/>
          </p:nvSpPr>
          <p:spPr bwMode="auto">
            <a:xfrm>
              <a:off x="3783" y="4194"/>
              <a:ext cx="27" cy="39"/>
            </a:xfrm>
            <a:custGeom>
              <a:avLst/>
              <a:gdLst>
                <a:gd name="T0" fmla="*/ 0 w 16"/>
                <a:gd name="T1" fmla="*/ 0 h 23"/>
                <a:gd name="T2" fmla="*/ 1 w 16"/>
                <a:gd name="T3" fmla="*/ 0 h 23"/>
                <a:gd name="T4" fmla="*/ 2 w 16"/>
                <a:gd name="T5" fmla="*/ 0 h 23"/>
                <a:gd name="T6" fmla="*/ 3 w 16"/>
                <a:gd name="T7" fmla="*/ 0 h 23"/>
                <a:gd name="T8" fmla="*/ 14 w 16"/>
                <a:gd name="T9" fmla="*/ 20 h 23"/>
                <a:gd name="T10" fmla="*/ 14 w 16"/>
                <a:gd name="T11" fmla="*/ 20 h 23"/>
                <a:gd name="T12" fmla="*/ 14 w 16"/>
                <a:gd name="T13" fmla="*/ 0 h 23"/>
                <a:gd name="T14" fmla="*/ 15 w 16"/>
                <a:gd name="T15" fmla="*/ 0 h 23"/>
                <a:gd name="T16" fmla="*/ 16 w 16"/>
                <a:gd name="T17" fmla="*/ 0 h 23"/>
                <a:gd name="T18" fmla="*/ 16 w 16"/>
                <a:gd name="T19" fmla="*/ 0 h 23"/>
                <a:gd name="T20" fmla="*/ 16 w 16"/>
                <a:gd name="T21" fmla="*/ 23 h 23"/>
                <a:gd name="T22" fmla="*/ 16 w 16"/>
                <a:gd name="T23" fmla="*/ 23 h 23"/>
                <a:gd name="T24" fmla="*/ 15 w 16"/>
                <a:gd name="T25" fmla="*/ 23 h 23"/>
                <a:gd name="T26" fmla="*/ 14 w 16"/>
                <a:gd name="T27" fmla="*/ 23 h 23"/>
                <a:gd name="T28" fmla="*/ 3 w 16"/>
                <a:gd name="T29" fmla="*/ 4 h 23"/>
                <a:gd name="T30" fmla="*/ 2 w 16"/>
                <a:gd name="T31" fmla="*/ 4 h 23"/>
                <a:gd name="T32" fmla="*/ 2 w 16"/>
                <a:gd name="T33" fmla="*/ 23 h 23"/>
                <a:gd name="T34" fmla="*/ 2 w 16"/>
                <a:gd name="T35" fmla="*/ 23 h 23"/>
                <a:gd name="T36" fmla="*/ 1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3" y="0"/>
                    <a:pt x="3" y="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5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0" name="Freeform 49"/>
            <p:cNvSpPr>
              <a:spLocks/>
            </p:cNvSpPr>
            <p:nvPr userDrawn="1"/>
          </p:nvSpPr>
          <p:spPr bwMode="auto">
            <a:xfrm>
              <a:off x="3832" y="4194"/>
              <a:ext cx="35" cy="39"/>
            </a:xfrm>
            <a:custGeom>
              <a:avLst/>
              <a:gdLst>
                <a:gd name="T0" fmla="*/ 0 w 20"/>
                <a:gd name="T1" fmla="*/ 0 h 23"/>
                <a:gd name="T2" fmla="*/ 1 w 20"/>
                <a:gd name="T3" fmla="*/ 0 h 23"/>
                <a:gd name="T4" fmla="*/ 2 w 20"/>
                <a:gd name="T5" fmla="*/ 0 h 23"/>
                <a:gd name="T6" fmla="*/ 3 w 20"/>
                <a:gd name="T7" fmla="*/ 0 h 23"/>
                <a:gd name="T8" fmla="*/ 10 w 20"/>
                <a:gd name="T9" fmla="*/ 17 h 23"/>
                <a:gd name="T10" fmla="*/ 10 w 20"/>
                <a:gd name="T11" fmla="*/ 17 h 23"/>
                <a:gd name="T12" fmla="*/ 18 w 20"/>
                <a:gd name="T13" fmla="*/ 0 h 23"/>
                <a:gd name="T14" fmla="*/ 18 w 20"/>
                <a:gd name="T15" fmla="*/ 0 h 23"/>
                <a:gd name="T16" fmla="*/ 19 w 20"/>
                <a:gd name="T17" fmla="*/ 0 h 23"/>
                <a:gd name="T18" fmla="*/ 20 w 20"/>
                <a:gd name="T19" fmla="*/ 0 h 23"/>
                <a:gd name="T20" fmla="*/ 20 w 20"/>
                <a:gd name="T21" fmla="*/ 23 h 23"/>
                <a:gd name="T22" fmla="*/ 19 w 20"/>
                <a:gd name="T23" fmla="*/ 23 h 23"/>
                <a:gd name="T24" fmla="*/ 18 w 20"/>
                <a:gd name="T25" fmla="*/ 23 h 23"/>
                <a:gd name="T26" fmla="*/ 18 w 20"/>
                <a:gd name="T27" fmla="*/ 23 h 23"/>
                <a:gd name="T28" fmla="*/ 18 w 20"/>
                <a:gd name="T29" fmla="*/ 5 h 23"/>
                <a:gd name="T30" fmla="*/ 18 w 20"/>
                <a:gd name="T31" fmla="*/ 5 h 23"/>
                <a:gd name="T32" fmla="*/ 11 w 20"/>
                <a:gd name="T33" fmla="*/ 20 h 23"/>
                <a:gd name="T34" fmla="*/ 10 w 20"/>
                <a:gd name="T35" fmla="*/ 20 h 23"/>
                <a:gd name="T36" fmla="*/ 10 w 20"/>
                <a:gd name="T37" fmla="*/ 20 h 23"/>
                <a:gd name="T38" fmla="*/ 9 w 20"/>
                <a:gd name="T39" fmla="*/ 20 h 23"/>
                <a:gd name="T40" fmla="*/ 2 w 20"/>
                <a:gd name="T41" fmla="*/ 5 h 23"/>
                <a:gd name="T42" fmla="*/ 2 w 20"/>
                <a:gd name="T43" fmla="*/ 5 h 23"/>
                <a:gd name="T44" fmla="*/ 2 w 20"/>
                <a:gd name="T45" fmla="*/ 23 h 23"/>
                <a:gd name="T46" fmla="*/ 2 w 20"/>
                <a:gd name="T47" fmla="*/ 23 h 23"/>
                <a:gd name="T48" fmla="*/ 1 w 20"/>
                <a:gd name="T49" fmla="*/ 23 h 23"/>
                <a:gd name="T50" fmla="*/ 0 w 20"/>
                <a:gd name="T51" fmla="*/ 23 h 23"/>
                <a:gd name="T52" fmla="*/ 0 w 20"/>
                <a:gd name="T53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0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2" y="0"/>
                    <a:pt x="3" y="0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23"/>
                    <a:pt x="20" y="23"/>
                    <a:pt x="20" y="23"/>
                  </a:cubicBezTo>
                  <a:cubicBezTo>
                    <a:pt x="20" y="23"/>
                    <a:pt x="20" y="23"/>
                    <a:pt x="19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1" y="20"/>
                    <a:pt x="11" y="20"/>
                    <a:pt x="11" y="20"/>
                  </a:cubicBezTo>
                  <a:cubicBezTo>
                    <a:pt x="11" y="20"/>
                    <a:pt x="11" y="20"/>
                    <a:pt x="10" y="20"/>
                  </a:cubicBezTo>
                  <a:cubicBezTo>
                    <a:pt x="10" y="20"/>
                    <a:pt x="10" y="20"/>
                    <a:pt x="10" y="20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1" name="Freeform 50"/>
            <p:cNvSpPr>
              <a:spLocks noEditPoints="1"/>
            </p:cNvSpPr>
            <p:nvPr userDrawn="1"/>
          </p:nvSpPr>
          <p:spPr bwMode="auto">
            <a:xfrm>
              <a:off x="3885" y="4194"/>
              <a:ext cx="31" cy="39"/>
            </a:xfrm>
            <a:custGeom>
              <a:avLst/>
              <a:gdLst>
                <a:gd name="T0" fmla="*/ 8 w 18"/>
                <a:gd name="T1" fmla="*/ 0 h 23"/>
                <a:gd name="T2" fmla="*/ 8 w 18"/>
                <a:gd name="T3" fmla="*/ 0 h 23"/>
                <a:gd name="T4" fmla="*/ 9 w 18"/>
                <a:gd name="T5" fmla="*/ 0 h 23"/>
                <a:gd name="T6" fmla="*/ 10 w 18"/>
                <a:gd name="T7" fmla="*/ 0 h 23"/>
                <a:gd name="T8" fmla="*/ 18 w 18"/>
                <a:gd name="T9" fmla="*/ 23 h 23"/>
                <a:gd name="T10" fmla="*/ 18 w 18"/>
                <a:gd name="T11" fmla="*/ 23 h 23"/>
                <a:gd name="T12" fmla="*/ 16 w 18"/>
                <a:gd name="T13" fmla="*/ 23 h 23"/>
                <a:gd name="T14" fmla="*/ 16 w 18"/>
                <a:gd name="T15" fmla="*/ 23 h 23"/>
                <a:gd name="T16" fmla="*/ 14 w 18"/>
                <a:gd name="T17" fmla="*/ 17 h 23"/>
                <a:gd name="T18" fmla="*/ 4 w 18"/>
                <a:gd name="T19" fmla="*/ 17 h 23"/>
                <a:gd name="T20" fmla="*/ 2 w 18"/>
                <a:gd name="T21" fmla="*/ 23 h 23"/>
                <a:gd name="T22" fmla="*/ 1 w 18"/>
                <a:gd name="T23" fmla="*/ 23 h 23"/>
                <a:gd name="T24" fmla="*/ 0 w 18"/>
                <a:gd name="T25" fmla="*/ 23 h 23"/>
                <a:gd name="T26" fmla="*/ 0 w 18"/>
                <a:gd name="T27" fmla="*/ 23 h 23"/>
                <a:gd name="T28" fmla="*/ 8 w 18"/>
                <a:gd name="T29" fmla="*/ 0 h 23"/>
                <a:gd name="T30" fmla="*/ 13 w 18"/>
                <a:gd name="T31" fmla="*/ 15 h 23"/>
                <a:gd name="T32" fmla="*/ 9 w 18"/>
                <a:gd name="T33" fmla="*/ 3 h 23"/>
                <a:gd name="T34" fmla="*/ 9 w 18"/>
                <a:gd name="T35" fmla="*/ 3 h 23"/>
                <a:gd name="T36" fmla="*/ 4 w 18"/>
                <a:gd name="T37" fmla="*/ 15 h 23"/>
                <a:gd name="T38" fmla="*/ 13 w 18"/>
                <a:gd name="T39" fmla="*/ 15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8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4" y="17"/>
                    <a:pt x="14" y="17"/>
                    <a:pt x="14" y="17"/>
                  </a:cubicBezTo>
                  <a:cubicBezTo>
                    <a:pt x="4" y="17"/>
                    <a:pt x="4" y="17"/>
                    <a:pt x="4" y="17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5"/>
                  </a:moveTo>
                  <a:cubicBezTo>
                    <a:pt x="9" y="3"/>
                    <a:pt x="9" y="3"/>
                    <a:pt x="9" y="3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4" y="15"/>
                    <a:pt x="4" y="15"/>
                    <a:pt x="4" y="15"/>
                  </a:cubicBezTo>
                  <a:lnTo>
                    <a:pt x="13" y="15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2" name="Freeform 51"/>
            <p:cNvSpPr>
              <a:spLocks noEditPoints="1"/>
            </p:cNvSpPr>
            <p:nvPr userDrawn="1"/>
          </p:nvSpPr>
          <p:spPr bwMode="auto">
            <a:xfrm>
              <a:off x="3935" y="4194"/>
              <a:ext cx="27" cy="39"/>
            </a:xfrm>
            <a:custGeom>
              <a:avLst/>
              <a:gdLst>
                <a:gd name="T0" fmla="*/ 14 w 16"/>
                <a:gd name="T1" fmla="*/ 23 h 23"/>
                <a:gd name="T2" fmla="*/ 13 w 16"/>
                <a:gd name="T3" fmla="*/ 23 h 23"/>
                <a:gd name="T4" fmla="*/ 8 w 16"/>
                <a:gd name="T5" fmla="*/ 13 h 23"/>
                <a:gd name="T6" fmla="*/ 8 w 16"/>
                <a:gd name="T7" fmla="*/ 13 h 23"/>
                <a:gd name="T8" fmla="*/ 2 w 16"/>
                <a:gd name="T9" fmla="*/ 13 h 23"/>
                <a:gd name="T10" fmla="*/ 2 w 16"/>
                <a:gd name="T11" fmla="*/ 13 h 23"/>
                <a:gd name="T12" fmla="*/ 2 w 16"/>
                <a:gd name="T13" fmla="*/ 23 h 23"/>
                <a:gd name="T14" fmla="*/ 2 w 16"/>
                <a:gd name="T15" fmla="*/ 23 h 23"/>
                <a:gd name="T16" fmla="*/ 0 w 16"/>
                <a:gd name="T17" fmla="*/ 23 h 23"/>
                <a:gd name="T18" fmla="*/ 0 w 16"/>
                <a:gd name="T19" fmla="*/ 23 h 23"/>
                <a:gd name="T20" fmla="*/ 0 w 16"/>
                <a:gd name="T21" fmla="*/ 0 h 23"/>
                <a:gd name="T22" fmla="*/ 0 w 16"/>
                <a:gd name="T23" fmla="*/ 0 h 23"/>
                <a:gd name="T24" fmla="*/ 8 w 16"/>
                <a:gd name="T25" fmla="*/ 0 h 23"/>
                <a:gd name="T26" fmla="*/ 15 w 16"/>
                <a:gd name="T27" fmla="*/ 7 h 23"/>
                <a:gd name="T28" fmla="*/ 10 w 16"/>
                <a:gd name="T29" fmla="*/ 13 h 23"/>
                <a:gd name="T30" fmla="*/ 15 w 16"/>
                <a:gd name="T31" fmla="*/ 23 h 23"/>
                <a:gd name="T32" fmla="*/ 15 w 16"/>
                <a:gd name="T33" fmla="*/ 23 h 23"/>
                <a:gd name="T34" fmla="*/ 14 w 16"/>
                <a:gd name="T35" fmla="*/ 23 h 23"/>
                <a:gd name="T36" fmla="*/ 13 w 16"/>
                <a:gd name="T37" fmla="*/ 7 h 23"/>
                <a:gd name="T38" fmla="*/ 8 w 16"/>
                <a:gd name="T39" fmla="*/ 2 h 23"/>
                <a:gd name="T40" fmla="*/ 2 w 16"/>
                <a:gd name="T41" fmla="*/ 2 h 23"/>
                <a:gd name="T42" fmla="*/ 2 w 16"/>
                <a:gd name="T43" fmla="*/ 2 h 23"/>
                <a:gd name="T44" fmla="*/ 2 w 16"/>
                <a:gd name="T45" fmla="*/ 11 h 23"/>
                <a:gd name="T46" fmla="*/ 2 w 16"/>
                <a:gd name="T47" fmla="*/ 11 h 23"/>
                <a:gd name="T48" fmla="*/ 8 w 16"/>
                <a:gd name="T49" fmla="*/ 11 h 23"/>
                <a:gd name="T50" fmla="*/ 13 w 16"/>
                <a:gd name="T51" fmla="*/ 7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6" h="23">
                  <a:moveTo>
                    <a:pt x="14" y="23"/>
                  </a:moveTo>
                  <a:cubicBezTo>
                    <a:pt x="13" y="23"/>
                    <a:pt x="13" y="23"/>
                    <a:pt x="13" y="2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12" y="0"/>
                    <a:pt x="15" y="3"/>
                    <a:pt x="15" y="7"/>
                  </a:cubicBezTo>
                  <a:cubicBezTo>
                    <a:pt x="15" y="10"/>
                    <a:pt x="13" y="12"/>
                    <a:pt x="10" y="1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5" y="23"/>
                    <a:pt x="15" y="23"/>
                  </a:cubicBezTo>
                  <a:lnTo>
                    <a:pt x="14" y="23"/>
                  </a:lnTo>
                  <a:close/>
                  <a:moveTo>
                    <a:pt x="13" y="7"/>
                  </a:moveTo>
                  <a:cubicBezTo>
                    <a:pt x="13" y="4"/>
                    <a:pt x="11" y="2"/>
                    <a:pt x="8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11" y="11"/>
                    <a:pt x="13" y="9"/>
                    <a:pt x="13" y="7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3" name="Freeform 52"/>
            <p:cNvSpPr>
              <a:spLocks/>
            </p:cNvSpPr>
            <p:nvPr userDrawn="1"/>
          </p:nvSpPr>
          <p:spPr bwMode="auto">
            <a:xfrm>
              <a:off x="3983" y="4194"/>
              <a:ext cx="27" cy="39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 w 16"/>
                <a:gd name="T5" fmla="*/ 0 h 23"/>
                <a:gd name="T6" fmla="*/ 2 w 16"/>
                <a:gd name="T7" fmla="*/ 0 h 23"/>
                <a:gd name="T8" fmla="*/ 2 w 16"/>
                <a:gd name="T9" fmla="*/ 14 h 23"/>
                <a:gd name="T10" fmla="*/ 13 w 16"/>
                <a:gd name="T11" fmla="*/ 0 h 23"/>
                <a:gd name="T12" fmla="*/ 13 w 16"/>
                <a:gd name="T13" fmla="*/ 0 h 23"/>
                <a:gd name="T14" fmla="*/ 15 w 16"/>
                <a:gd name="T15" fmla="*/ 0 h 23"/>
                <a:gd name="T16" fmla="*/ 15 w 16"/>
                <a:gd name="T17" fmla="*/ 1 h 23"/>
                <a:gd name="T18" fmla="*/ 8 w 16"/>
                <a:gd name="T19" fmla="*/ 9 h 23"/>
                <a:gd name="T20" fmla="*/ 15 w 16"/>
                <a:gd name="T21" fmla="*/ 23 h 23"/>
                <a:gd name="T22" fmla="*/ 15 w 16"/>
                <a:gd name="T23" fmla="*/ 23 h 23"/>
                <a:gd name="T24" fmla="*/ 14 w 16"/>
                <a:gd name="T25" fmla="*/ 23 h 23"/>
                <a:gd name="T26" fmla="*/ 13 w 16"/>
                <a:gd name="T27" fmla="*/ 23 h 23"/>
                <a:gd name="T28" fmla="*/ 6 w 16"/>
                <a:gd name="T29" fmla="*/ 11 h 23"/>
                <a:gd name="T30" fmla="*/ 2 w 16"/>
                <a:gd name="T31" fmla="*/ 16 h 23"/>
                <a:gd name="T32" fmla="*/ 2 w 16"/>
                <a:gd name="T33" fmla="*/ 23 h 23"/>
                <a:gd name="T34" fmla="*/ 1 w 16"/>
                <a:gd name="T35" fmla="*/ 23 h 23"/>
                <a:gd name="T36" fmla="*/ 0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2" y="0"/>
                    <a:pt x="2" y="0"/>
                  </a:cubicBezTo>
                  <a:cubicBezTo>
                    <a:pt x="2" y="14"/>
                    <a:pt x="2" y="14"/>
                    <a:pt x="2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1"/>
                  </a:cubicBezTo>
                  <a:cubicBezTo>
                    <a:pt x="8" y="9"/>
                    <a:pt x="8" y="9"/>
                    <a:pt x="8" y="9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6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3" y="23"/>
                    <a:pt x="13" y="23"/>
                  </a:cubicBezTo>
                  <a:cubicBezTo>
                    <a:pt x="6" y="11"/>
                    <a:pt x="6" y="11"/>
                    <a:pt x="6" y="11"/>
                  </a:cubicBezTo>
                  <a:cubicBezTo>
                    <a:pt x="2" y="16"/>
                    <a:pt x="2" y="16"/>
                    <a:pt x="2" y="16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4" name="Freeform 53"/>
            <p:cNvSpPr>
              <a:spLocks/>
            </p:cNvSpPr>
            <p:nvPr userDrawn="1"/>
          </p:nvSpPr>
          <p:spPr bwMode="auto">
            <a:xfrm>
              <a:off x="3832" y="3731"/>
              <a:ext cx="132" cy="259"/>
            </a:xfrm>
            <a:custGeom>
              <a:avLst/>
              <a:gdLst>
                <a:gd name="T0" fmla="*/ 77 w 77"/>
                <a:gd name="T1" fmla="*/ 123 h 151"/>
                <a:gd name="T2" fmla="*/ 61 w 77"/>
                <a:gd name="T3" fmla="*/ 115 h 151"/>
                <a:gd name="T4" fmla="*/ 46 w 77"/>
                <a:gd name="T5" fmla="*/ 52 h 151"/>
                <a:gd name="T6" fmla="*/ 54 w 77"/>
                <a:gd name="T7" fmla="*/ 0 h 151"/>
                <a:gd name="T8" fmla="*/ 53 w 77"/>
                <a:gd name="T9" fmla="*/ 0 h 151"/>
                <a:gd name="T10" fmla="*/ 30 w 77"/>
                <a:gd name="T11" fmla="*/ 57 h 151"/>
                <a:gd name="T12" fmla="*/ 45 w 77"/>
                <a:gd name="T13" fmla="*/ 151 h 151"/>
                <a:gd name="T14" fmla="*/ 77 w 77"/>
                <a:gd name="T15" fmla="*/ 123 h 1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7" h="151">
                  <a:moveTo>
                    <a:pt x="77" y="123"/>
                  </a:moveTo>
                  <a:cubicBezTo>
                    <a:pt x="73" y="121"/>
                    <a:pt x="68" y="119"/>
                    <a:pt x="61" y="115"/>
                  </a:cubicBezTo>
                  <a:cubicBezTo>
                    <a:pt x="40" y="103"/>
                    <a:pt x="34" y="84"/>
                    <a:pt x="46" y="52"/>
                  </a:cubicBezTo>
                  <a:cubicBezTo>
                    <a:pt x="52" y="33"/>
                    <a:pt x="56" y="17"/>
                    <a:pt x="54" y="0"/>
                  </a:cubicBezTo>
                  <a:cubicBezTo>
                    <a:pt x="54" y="0"/>
                    <a:pt x="53" y="0"/>
                    <a:pt x="53" y="0"/>
                  </a:cubicBezTo>
                  <a:cubicBezTo>
                    <a:pt x="52" y="21"/>
                    <a:pt x="44" y="34"/>
                    <a:pt x="30" y="57"/>
                  </a:cubicBezTo>
                  <a:cubicBezTo>
                    <a:pt x="0" y="105"/>
                    <a:pt x="31" y="140"/>
                    <a:pt x="45" y="151"/>
                  </a:cubicBezTo>
                  <a:cubicBezTo>
                    <a:pt x="58" y="144"/>
                    <a:pt x="69" y="135"/>
                    <a:pt x="77" y="123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5" name="Freeform 54"/>
            <p:cNvSpPr>
              <a:spLocks/>
            </p:cNvSpPr>
            <p:nvPr userDrawn="1"/>
          </p:nvSpPr>
          <p:spPr bwMode="auto">
            <a:xfrm>
              <a:off x="3755" y="3724"/>
              <a:ext cx="159" cy="281"/>
            </a:xfrm>
            <a:custGeom>
              <a:avLst/>
              <a:gdLst>
                <a:gd name="T0" fmla="*/ 61 w 93"/>
                <a:gd name="T1" fmla="*/ 59 h 164"/>
                <a:gd name="T2" fmla="*/ 93 w 93"/>
                <a:gd name="T3" fmla="*/ 1 h 164"/>
                <a:gd name="T4" fmla="*/ 93 w 93"/>
                <a:gd name="T5" fmla="*/ 0 h 164"/>
                <a:gd name="T6" fmla="*/ 39 w 93"/>
                <a:gd name="T7" fmla="*/ 58 h 164"/>
                <a:gd name="T8" fmla="*/ 12 w 93"/>
                <a:gd name="T9" fmla="*/ 154 h 164"/>
                <a:gd name="T10" fmla="*/ 51 w 93"/>
                <a:gd name="T11" fmla="*/ 164 h 164"/>
                <a:gd name="T12" fmla="*/ 60 w 93"/>
                <a:gd name="T13" fmla="*/ 163 h 164"/>
                <a:gd name="T14" fmla="*/ 61 w 93"/>
                <a:gd name="T15" fmla="*/ 59 h 1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3" h="164">
                  <a:moveTo>
                    <a:pt x="61" y="59"/>
                  </a:moveTo>
                  <a:cubicBezTo>
                    <a:pt x="84" y="32"/>
                    <a:pt x="92" y="19"/>
                    <a:pt x="93" y="1"/>
                  </a:cubicBezTo>
                  <a:cubicBezTo>
                    <a:pt x="93" y="0"/>
                    <a:pt x="93" y="0"/>
                    <a:pt x="93" y="0"/>
                  </a:cubicBezTo>
                  <a:cubicBezTo>
                    <a:pt x="87" y="23"/>
                    <a:pt x="74" y="34"/>
                    <a:pt x="39" y="58"/>
                  </a:cubicBezTo>
                  <a:cubicBezTo>
                    <a:pt x="0" y="83"/>
                    <a:pt x="2" y="127"/>
                    <a:pt x="12" y="154"/>
                  </a:cubicBezTo>
                  <a:cubicBezTo>
                    <a:pt x="24" y="160"/>
                    <a:pt x="37" y="164"/>
                    <a:pt x="51" y="164"/>
                  </a:cubicBezTo>
                  <a:cubicBezTo>
                    <a:pt x="54" y="164"/>
                    <a:pt x="57" y="164"/>
                    <a:pt x="60" y="163"/>
                  </a:cubicBezTo>
                  <a:cubicBezTo>
                    <a:pt x="33" y="122"/>
                    <a:pt x="35" y="90"/>
                    <a:pt x="61" y="59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6" name="Freeform 55"/>
            <p:cNvSpPr>
              <a:spLocks/>
            </p:cNvSpPr>
            <p:nvPr userDrawn="1"/>
          </p:nvSpPr>
          <p:spPr bwMode="auto">
            <a:xfrm>
              <a:off x="3694" y="3721"/>
              <a:ext cx="212" cy="228"/>
            </a:xfrm>
            <a:custGeom>
              <a:avLst/>
              <a:gdLst>
                <a:gd name="T0" fmla="*/ 83 w 124"/>
                <a:gd name="T1" fmla="*/ 41 h 133"/>
                <a:gd name="T2" fmla="*/ 124 w 124"/>
                <a:gd name="T3" fmla="*/ 0 h 133"/>
                <a:gd name="T4" fmla="*/ 124 w 124"/>
                <a:gd name="T5" fmla="*/ 0 h 133"/>
                <a:gd name="T6" fmla="*/ 52 w 124"/>
                <a:gd name="T7" fmla="*/ 32 h 133"/>
                <a:gd name="T8" fmla="*/ 2 w 124"/>
                <a:gd name="T9" fmla="*/ 64 h 133"/>
                <a:gd name="T10" fmla="*/ 0 w 124"/>
                <a:gd name="T11" fmla="*/ 79 h 133"/>
                <a:gd name="T12" fmla="*/ 20 w 124"/>
                <a:gd name="T13" fmla="*/ 133 h 133"/>
                <a:gd name="T14" fmla="*/ 83 w 124"/>
                <a:gd name="T15" fmla="*/ 41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4" h="133">
                  <a:moveTo>
                    <a:pt x="83" y="41"/>
                  </a:moveTo>
                  <a:cubicBezTo>
                    <a:pt x="109" y="30"/>
                    <a:pt x="121" y="13"/>
                    <a:pt x="124" y="0"/>
                  </a:cubicBezTo>
                  <a:cubicBezTo>
                    <a:pt x="124" y="0"/>
                    <a:pt x="124" y="0"/>
                    <a:pt x="124" y="0"/>
                  </a:cubicBezTo>
                  <a:cubicBezTo>
                    <a:pt x="112" y="23"/>
                    <a:pt x="90" y="27"/>
                    <a:pt x="52" y="32"/>
                  </a:cubicBezTo>
                  <a:cubicBezTo>
                    <a:pt x="30" y="35"/>
                    <a:pt x="12" y="48"/>
                    <a:pt x="2" y="64"/>
                  </a:cubicBezTo>
                  <a:cubicBezTo>
                    <a:pt x="1" y="69"/>
                    <a:pt x="0" y="74"/>
                    <a:pt x="0" y="79"/>
                  </a:cubicBezTo>
                  <a:cubicBezTo>
                    <a:pt x="0" y="99"/>
                    <a:pt x="8" y="118"/>
                    <a:pt x="20" y="133"/>
                  </a:cubicBezTo>
                  <a:cubicBezTo>
                    <a:pt x="19" y="68"/>
                    <a:pt x="52" y="54"/>
                    <a:pt x="83" y="41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</p:grpSp>
    </p:spTree>
    <p:extLst>
      <p:ext uri="{BB962C8B-B14F-4D97-AF65-F5344CB8AC3E}">
        <p14:creationId xmlns:p14="http://schemas.microsoft.com/office/powerpoint/2010/main" val="38584364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AU_Brea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4"/>
          <p:cNvSpPr>
            <a:spLocks noGrp="1"/>
          </p:cNvSpPr>
          <p:nvPr>
            <p:ph type="pic" sz="quarter" idx="11" hasCustomPrompt="1"/>
          </p:nvPr>
        </p:nvSpPr>
        <p:spPr>
          <a:xfrm>
            <a:off x="0" y="0"/>
            <a:ext cx="12192000" cy="6858000"/>
          </a:xfrm>
          <a:prstGeom prst="rect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rtlCol="0" anchor="ctr">
            <a:normAutofit/>
          </a:bodyPr>
          <a:lstStyle>
            <a:lvl1pPr algn="ctr">
              <a:defRPr sz="1000" b="1" baseline="0"/>
            </a:lvl1pPr>
          </a:lstStyle>
          <a:p>
            <a:pPr rtl="0"/>
            <a:r>
              <a:rPr lang="en-GB"/>
              <a:t>Drag &amp; Drop Image</a:t>
            </a:r>
            <a:endParaRPr lang="en-US" dirty="0"/>
          </a:p>
        </p:txBody>
      </p:sp>
      <p:sp>
        <p:nvSpPr>
          <p:cNvPr id="5" name="Title 4"/>
          <p:cNvSpPr>
            <a:spLocks noGrp="1"/>
          </p:cNvSpPr>
          <p:nvPr>
            <p:ph type="title" hasCustomPrompt="1"/>
          </p:nvPr>
        </p:nvSpPr>
        <p:spPr>
          <a:xfrm>
            <a:off x="2441575" y="2676493"/>
            <a:ext cx="7341129" cy="1036319"/>
          </a:xfrm>
          <a:solidFill>
            <a:schemeClr val="bg1"/>
          </a:solidFill>
        </p:spPr>
        <p:txBody>
          <a:bodyPr tIns="108000" rtlCol="0"/>
          <a:lstStyle>
            <a:lvl1pPr algn="ctr">
              <a:defRPr sz="2800" baseline="0">
                <a:solidFill>
                  <a:schemeClr val="tx1"/>
                </a:solidFill>
              </a:defRPr>
            </a:lvl1pPr>
          </a:lstStyle>
          <a:p>
            <a:pPr rtl="0"/>
            <a:r>
              <a:rPr lang="en-GB"/>
              <a:t>BREAK</a:t>
            </a:r>
            <a:r>
              <a:rPr lang="en-US" dirty="0"/>
              <a:t/>
            </a:r>
            <a:br>
              <a:rPr lang="en-US" dirty="0"/>
            </a:br>
            <a:r>
              <a:rPr lang="en-GB"/>
              <a:t>HEADLINE</a:t>
            </a:r>
            <a:endParaRPr lang="en-US" dirty="0"/>
          </a:p>
        </p:txBody>
      </p:sp>
      <p:grpSp>
        <p:nvGrpSpPr>
          <p:cNvPr id="30" name="Group 4"/>
          <p:cNvGrpSpPr>
            <a:grpSpLocks noChangeAspect="1"/>
          </p:cNvGrpSpPr>
          <p:nvPr userDrawn="1"/>
        </p:nvGrpSpPr>
        <p:grpSpPr bwMode="auto">
          <a:xfrm>
            <a:off x="5492750" y="5903913"/>
            <a:ext cx="1236663" cy="815975"/>
            <a:chOff x="3460" y="3719"/>
            <a:chExt cx="779" cy="514"/>
          </a:xfrm>
        </p:grpSpPr>
        <p:sp>
          <p:nvSpPr>
            <p:cNvPr id="31" name="AutoShape 3"/>
            <p:cNvSpPr>
              <a:spLocks noChangeAspect="1" noChangeArrowheads="1" noTextEdit="1"/>
            </p:cNvSpPr>
            <p:nvPr userDrawn="1"/>
          </p:nvSpPr>
          <p:spPr bwMode="auto">
            <a:xfrm>
              <a:off x="3460" y="3719"/>
              <a:ext cx="779" cy="51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36" name="Freeform 5"/>
            <p:cNvSpPr>
              <a:spLocks noEditPoints="1"/>
            </p:cNvSpPr>
            <p:nvPr userDrawn="1"/>
          </p:nvSpPr>
          <p:spPr bwMode="auto">
            <a:xfrm>
              <a:off x="3458" y="4111"/>
              <a:ext cx="38" cy="40"/>
            </a:xfrm>
            <a:custGeom>
              <a:avLst/>
              <a:gdLst>
                <a:gd name="T0" fmla="*/ 8 w 22"/>
                <a:gd name="T1" fmla="*/ 0 h 23"/>
                <a:gd name="T2" fmla="*/ 9 w 22"/>
                <a:gd name="T3" fmla="*/ 0 h 23"/>
                <a:gd name="T4" fmla="*/ 14 w 22"/>
                <a:gd name="T5" fmla="*/ 0 h 23"/>
                <a:gd name="T6" fmla="*/ 15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7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4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4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9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7" y="23"/>
                    <a:pt x="17" y="23"/>
                    <a:pt x="17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4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4" y="14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37" name="Freeform 6"/>
            <p:cNvSpPr>
              <a:spLocks noEditPoints="1"/>
            </p:cNvSpPr>
            <p:nvPr userDrawn="1"/>
          </p:nvSpPr>
          <p:spPr bwMode="auto">
            <a:xfrm>
              <a:off x="3509" y="4111"/>
              <a:ext cx="38" cy="40"/>
            </a:xfrm>
            <a:custGeom>
              <a:avLst/>
              <a:gdLst>
                <a:gd name="T0" fmla="*/ 8 w 22"/>
                <a:gd name="T1" fmla="*/ 0 h 23"/>
                <a:gd name="T2" fmla="*/ 8 w 22"/>
                <a:gd name="T3" fmla="*/ 0 h 23"/>
                <a:gd name="T4" fmla="*/ 14 w 22"/>
                <a:gd name="T5" fmla="*/ 0 h 23"/>
                <a:gd name="T6" fmla="*/ 14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6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3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3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3" y="14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38" name="Freeform 7"/>
            <p:cNvSpPr>
              <a:spLocks/>
            </p:cNvSpPr>
            <p:nvPr userDrawn="1"/>
          </p:nvSpPr>
          <p:spPr bwMode="auto">
            <a:xfrm>
              <a:off x="3562" y="4111"/>
              <a:ext cx="28" cy="4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6 w 16"/>
                <a:gd name="T5" fmla="*/ 0 h 23"/>
                <a:gd name="T6" fmla="*/ 6 w 16"/>
                <a:gd name="T7" fmla="*/ 0 h 23"/>
                <a:gd name="T8" fmla="*/ 6 w 16"/>
                <a:gd name="T9" fmla="*/ 18 h 23"/>
                <a:gd name="T10" fmla="*/ 6 w 16"/>
                <a:gd name="T11" fmla="*/ 18 h 23"/>
                <a:gd name="T12" fmla="*/ 16 w 16"/>
                <a:gd name="T13" fmla="*/ 18 h 23"/>
                <a:gd name="T14" fmla="*/ 16 w 16"/>
                <a:gd name="T15" fmla="*/ 18 h 23"/>
                <a:gd name="T16" fmla="*/ 16 w 16"/>
                <a:gd name="T17" fmla="*/ 23 h 23"/>
                <a:gd name="T18" fmla="*/ 16 w 16"/>
                <a:gd name="T19" fmla="*/ 23 h 23"/>
                <a:gd name="T20" fmla="*/ 0 w 16"/>
                <a:gd name="T21" fmla="*/ 23 h 23"/>
                <a:gd name="T22" fmla="*/ 0 w 16"/>
                <a:gd name="T23" fmla="*/ 23 h 23"/>
                <a:gd name="T24" fmla="*/ 0 w 16"/>
                <a:gd name="T2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39" name="Freeform 8"/>
            <p:cNvSpPr>
              <a:spLocks noEditPoints="1"/>
            </p:cNvSpPr>
            <p:nvPr userDrawn="1"/>
          </p:nvSpPr>
          <p:spPr bwMode="auto">
            <a:xfrm>
              <a:off x="3607" y="4111"/>
              <a:ext cx="29" cy="40"/>
            </a:xfrm>
            <a:custGeom>
              <a:avLst/>
              <a:gdLst>
                <a:gd name="T0" fmla="*/ 0 w 17"/>
                <a:gd name="T1" fmla="*/ 0 h 23"/>
                <a:gd name="T2" fmla="*/ 0 w 17"/>
                <a:gd name="T3" fmla="*/ 0 h 23"/>
                <a:gd name="T4" fmla="*/ 10 w 17"/>
                <a:gd name="T5" fmla="*/ 0 h 23"/>
                <a:gd name="T6" fmla="*/ 17 w 17"/>
                <a:gd name="T7" fmla="*/ 6 h 23"/>
                <a:gd name="T8" fmla="*/ 14 w 17"/>
                <a:gd name="T9" fmla="*/ 11 h 23"/>
                <a:gd name="T10" fmla="*/ 14 w 17"/>
                <a:gd name="T11" fmla="*/ 11 h 23"/>
                <a:gd name="T12" fmla="*/ 17 w 17"/>
                <a:gd name="T13" fmla="*/ 17 h 23"/>
                <a:gd name="T14" fmla="*/ 9 w 17"/>
                <a:gd name="T15" fmla="*/ 23 h 23"/>
                <a:gd name="T16" fmla="*/ 0 w 17"/>
                <a:gd name="T17" fmla="*/ 23 h 23"/>
                <a:gd name="T18" fmla="*/ 0 w 17"/>
                <a:gd name="T19" fmla="*/ 23 h 23"/>
                <a:gd name="T20" fmla="*/ 0 w 17"/>
                <a:gd name="T21" fmla="*/ 0 h 23"/>
                <a:gd name="T22" fmla="*/ 8 w 17"/>
                <a:gd name="T23" fmla="*/ 9 h 23"/>
                <a:gd name="T24" fmla="*/ 11 w 17"/>
                <a:gd name="T25" fmla="*/ 7 h 23"/>
                <a:gd name="T26" fmla="*/ 8 w 17"/>
                <a:gd name="T27" fmla="*/ 5 h 23"/>
                <a:gd name="T28" fmla="*/ 6 w 17"/>
                <a:gd name="T29" fmla="*/ 5 h 23"/>
                <a:gd name="T30" fmla="*/ 6 w 17"/>
                <a:gd name="T31" fmla="*/ 5 h 23"/>
                <a:gd name="T32" fmla="*/ 6 w 17"/>
                <a:gd name="T33" fmla="*/ 9 h 23"/>
                <a:gd name="T34" fmla="*/ 6 w 17"/>
                <a:gd name="T35" fmla="*/ 9 h 23"/>
                <a:gd name="T36" fmla="*/ 8 w 17"/>
                <a:gd name="T37" fmla="*/ 9 h 23"/>
                <a:gd name="T38" fmla="*/ 6 w 17"/>
                <a:gd name="T39" fmla="*/ 19 h 23"/>
                <a:gd name="T40" fmla="*/ 9 w 17"/>
                <a:gd name="T41" fmla="*/ 19 h 23"/>
                <a:gd name="T42" fmla="*/ 11 w 17"/>
                <a:gd name="T43" fmla="*/ 16 h 23"/>
                <a:gd name="T44" fmla="*/ 9 w 17"/>
                <a:gd name="T45" fmla="*/ 14 h 23"/>
                <a:gd name="T46" fmla="*/ 6 w 17"/>
                <a:gd name="T47" fmla="*/ 14 h 23"/>
                <a:gd name="T48" fmla="*/ 6 w 17"/>
                <a:gd name="T49" fmla="*/ 14 h 23"/>
                <a:gd name="T50" fmla="*/ 6 w 17"/>
                <a:gd name="T51" fmla="*/ 19 h 23"/>
                <a:gd name="T52" fmla="*/ 6 w 17"/>
                <a:gd name="T53" fmla="*/ 19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7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7" y="3"/>
                    <a:pt x="17" y="6"/>
                  </a:cubicBezTo>
                  <a:cubicBezTo>
                    <a:pt x="17" y="9"/>
                    <a:pt x="16" y="10"/>
                    <a:pt x="14" y="11"/>
                  </a:cubicBezTo>
                  <a:cubicBezTo>
                    <a:pt x="14" y="11"/>
                    <a:pt x="14" y="11"/>
                    <a:pt x="14" y="11"/>
                  </a:cubicBezTo>
                  <a:cubicBezTo>
                    <a:pt x="16" y="12"/>
                    <a:pt x="17" y="14"/>
                    <a:pt x="17" y="17"/>
                  </a:cubicBezTo>
                  <a:cubicBezTo>
                    <a:pt x="17" y="21"/>
                    <a:pt x="14" y="23"/>
                    <a:pt x="9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8" y="9"/>
                  </a:moveTo>
                  <a:cubicBezTo>
                    <a:pt x="10" y="9"/>
                    <a:pt x="11" y="9"/>
                    <a:pt x="11" y="7"/>
                  </a:cubicBezTo>
                  <a:cubicBezTo>
                    <a:pt x="11" y="5"/>
                    <a:pt x="10" y="5"/>
                    <a:pt x="8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lnTo>
                    <a:pt x="8" y="9"/>
                  </a:lnTo>
                  <a:close/>
                  <a:moveTo>
                    <a:pt x="6" y="19"/>
                  </a:moveTo>
                  <a:cubicBezTo>
                    <a:pt x="9" y="19"/>
                    <a:pt x="9" y="19"/>
                    <a:pt x="9" y="19"/>
                  </a:cubicBezTo>
                  <a:cubicBezTo>
                    <a:pt x="11" y="19"/>
                    <a:pt x="11" y="18"/>
                    <a:pt x="11" y="16"/>
                  </a:cubicBezTo>
                  <a:cubicBezTo>
                    <a:pt x="11" y="15"/>
                    <a:pt x="11" y="14"/>
                    <a:pt x="9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9"/>
                    <a:pt x="6" y="19"/>
                    <a:pt x="6" y="19"/>
                  </a:cubicBezTo>
                  <a:cubicBezTo>
                    <a:pt x="6" y="19"/>
                    <a:pt x="6" y="19"/>
                    <a:pt x="6" y="19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0" name="Freeform 9"/>
            <p:cNvSpPr>
              <a:spLocks noEditPoints="1"/>
            </p:cNvSpPr>
            <p:nvPr userDrawn="1"/>
          </p:nvSpPr>
          <p:spPr bwMode="auto">
            <a:xfrm>
              <a:off x="3653" y="4111"/>
              <a:ext cx="32" cy="41"/>
            </a:xfrm>
            <a:custGeom>
              <a:avLst/>
              <a:gdLst>
                <a:gd name="T0" fmla="*/ 1 w 19"/>
                <a:gd name="T1" fmla="*/ 18 h 24"/>
                <a:gd name="T2" fmla="*/ 0 w 19"/>
                <a:gd name="T3" fmla="*/ 12 h 24"/>
                <a:gd name="T4" fmla="*/ 1 w 19"/>
                <a:gd name="T5" fmla="*/ 5 h 24"/>
                <a:gd name="T6" fmla="*/ 9 w 19"/>
                <a:gd name="T7" fmla="*/ 0 h 24"/>
                <a:gd name="T8" fmla="*/ 18 w 19"/>
                <a:gd name="T9" fmla="*/ 5 h 24"/>
                <a:gd name="T10" fmla="*/ 19 w 19"/>
                <a:gd name="T11" fmla="*/ 12 h 24"/>
                <a:gd name="T12" fmla="*/ 18 w 19"/>
                <a:gd name="T13" fmla="*/ 18 h 24"/>
                <a:gd name="T14" fmla="*/ 9 w 19"/>
                <a:gd name="T15" fmla="*/ 24 h 24"/>
                <a:gd name="T16" fmla="*/ 1 w 19"/>
                <a:gd name="T17" fmla="*/ 18 h 24"/>
                <a:gd name="T18" fmla="*/ 12 w 19"/>
                <a:gd name="T19" fmla="*/ 16 h 24"/>
                <a:gd name="T20" fmla="*/ 13 w 19"/>
                <a:gd name="T21" fmla="*/ 12 h 24"/>
                <a:gd name="T22" fmla="*/ 12 w 19"/>
                <a:gd name="T23" fmla="*/ 7 h 24"/>
                <a:gd name="T24" fmla="*/ 9 w 19"/>
                <a:gd name="T25" fmla="*/ 5 h 24"/>
                <a:gd name="T26" fmla="*/ 6 w 19"/>
                <a:gd name="T27" fmla="*/ 7 h 24"/>
                <a:gd name="T28" fmla="*/ 6 w 19"/>
                <a:gd name="T29" fmla="*/ 12 h 24"/>
                <a:gd name="T30" fmla="*/ 6 w 19"/>
                <a:gd name="T31" fmla="*/ 16 h 24"/>
                <a:gd name="T32" fmla="*/ 9 w 19"/>
                <a:gd name="T33" fmla="*/ 18 h 24"/>
                <a:gd name="T34" fmla="*/ 12 w 19"/>
                <a:gd name="T35" fmla="*/ 16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9" h="24">
                  <a:moveTo>
                    <a:pt x="1" y="18"/>
                  </a:moveTo>
                  <a:cubicBezTo>
                    <a:pt x="0" y="16"/>
                    <a:pt x="0" y="15"/>
                    <a:pt x="0" y="12"/>
                  </a:cubicBez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3" y="0"/>
                    <a:pt x="17" y="2"/>
                    <a:pt x="18" y="5"/>
                  </a:cubicBezTo>
                  <a:cubicBezTo>
                    <a:pt x="18" y="7"/>
                    <a:pt x="19" y="9"/>
                    <a:pt x="19" y="12"/>
                  </a:cubicBezTo>
                  <a:cubicBezTo>
                    <a:pt x="19" y="15"/>
                    <a:pt x="18" y="16"/>
                    <a:pt x="18" y="18"/>
                  </a:cubicBezTo>
                  <a:cubicBezTo>
                    <a:pt x="17" y="22"/>
                    <a:pt x="13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lose/>
                  <a:moveTo>
                    <a:pt x="12" y="16"/>
                  </a:moveTo>
                  <a:cubicBezTo>
                    <a:pt x="12" y="16"/>
                    <a:pt x="13" y="14"/>
                    <a:pt x="13" y="12"/>
                  </a:cubicBezTo>
                  <a:cubicBezTo>
                    <a:pt x="13" y="9"/>
                    <a:pt x="12" y="8"/>
                    <a:pt x="12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9" y="18"/>
                  </a:cubicBezTo>
                  <a:cubicBezTo>
                    <a:pt x="11" y="18"/>
                    <a:pt x="12" y="18"/>
                    <a:pt x="12" y="16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1" name="Freeform 10"/>
            <p:cNvSpPr>
              <a:spLocks noEditPoints="1"/>
            </p:cNvSpPr>
            <p:nvPr userDrawn="1"/>
          </p:nvSpPr>
          <p:spPr bwMode="auto">
            <a:xfrm>
              <a:off x="3703" y="4111"/>
              <a:ext cx="30" cy="40"/>
            </a:xfrm>
            <a:custGeom>
              <a:avLst/>
              <a:gdLst>
                <a:gd name="T0" fmla="*/ 12 w 18"/>
                <a:gd name="T1" fmla="*/ 23 h 23"/>
                <a:gd name="T2" fmla="*/ 11 w 18"/>
                <a:gd name="T3" fmla="*/ 23 h 23"/>
                <a:gd name="T4" fmla="*/ 8 w 18"/>
                <a:gd name="T5" fmla="*/ 15 h 23"/>
                <a:gd name="T6" fmla="*/ 6 w 18"/>
                <a:gd name="T7" fmla="*/ 15 h 23"/>
                <a:gd name="T8" fmla="*/ 6 w 18"/>
                <a:gd name="T9" fmla="*/ 15 h 23"/>
                <a:gd name="T10" fmla="*/ 6 w 18"/>
                <a:gd name="T11" fmla="*/ 23 h 23"/>
                <a:gd name="T12" fmla="*/ 5 w 18"/>
                <a:gd name="T13" fmla="*/ 23 h 23"/>
                <a:gd name="T14" fmla="*/ 0 w 18"/>
                <a:gd name="T15" fmla="*/ 23 h 23"/>
                <a:gd name="T16" fmla="*/ 0 w 18"/>
                <a:gd name="T17" fmla="*/ 23 h 23"/>
                <a:gd name="T18" fmla="*/ 0 w 18"/>
                <a:gd name="T19" fmla="*/ 0 h 23"/>
                <a:gd name="T20" fmla="*/ 0 w 18"/>
                <a:gd name="T21" fmla="*/ 0 h 23"/>
                <a:gd name="T22" fmla="*/ 9 w 18"/>
                <a:gd name="T23" fmla="*/ 0 h 23"/>
                <a:gd name="T24" fmla="*/ 18 w 18"/>
                <a:gd name="T25" fmla="*/ 8 h 23"/>
                <a:gd name="T26" fmla="*/ 14 w 18"/>
                <a:gd name="T27" fmla="*/ 14 h 23"/>
                <a:gd name="T28" fmla="*/ 18 w 18"/>
                <a:gd name="T29" fmla="*/ 23 h 23"/>
                <a:gd name="T30" fmla="*/ 18 w 18"/>
                <a:gd name="T31" fmla="*/ 23 h 23"/>
                <a:gd name="T32" fmla="*/ 12 w 18"/>
                <a:gd name="T33" fmla="*/ 23 h 23"/>
                <a:gd name="T34" fmla="*/ 12 w 18"/>
                <a:gd name="T35" fmla="*/ 8 h 23"/>
                <a:gd name="T36" fmla="*/ 9 w 18"/>
                <a:gd name="T37" fmla="*/ 5 h 23"/>
                <a:gd name="T38" fmla="*/ 6 w 18"/>
                <a:gd name="T39" fmla="*/ 5 h 23"/>
                <a:gd name="T40" fmla="*/ 6 w 18"/>
                <a:gd name="T41" fmla="*/ 5 h 23"/>
                <a:gd name="T42" fmla="*/ 6 w 18"/>
                <a:gd name="T43" fmla="*/ 10 h 23"/>
                <a:gd name="T44" fmla="*/ 6 w 18"/>
                <a:gd name="T45" fmla="*/ 10 h 23"/>
                <a:gd name="T46" fmla="*/ 9 w 18"/>
                <a:gd name="T47" fmla="*/ 10 h 23"/>
                <a:gd name="T48" fmla="*/ 12 w 18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8" h="23">
                  <a:moveTo>
                    <a:pt x="12" y="23"/>
                  </a:moveTo>
                  <a:cubicBezTo>
                    <a:pt x="12" y="23"/>
                    <a:pt x="12" y="23"/>
                    <a:pt x="11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5" y="23"/>
                    <a:pt x="5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6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2" name="Freeform 11"/>
            <p:cNvSpPr>
              <a:spLocks/>
            </p:cNvSpPr>
            <p:nvPr userDrawn="1"/>
          </p:nvSpPr>
          <p:spPr bwMode="auto">
            <a:xfrm>
              <a:off x="3749" y="4111"/>
              <a:ext cx="32" cy="41"/>
            </a:xfrm>
            <a:custGeom>
              <a:avLst/>
              <a:gdLst>
                <a:gd name="T0" fmla="*/ 0 w 19"/>
                <a:gd name="T1" fmla="*/ 12 h 24"/>
                <a:gd name="T2" fmla="*/ 1 w 19"/>
                <a:gd name="T3" fmla="*/ 5 h 24"/>
                <a:gd name="T4" fmla="*/ 9 w 19"/>
                <a:gd name="T5" fmla="*/ 0 h 24"/>
                <a:gd name="T6" fmla="*/ 18 w 19"/>
                <a:gd name="T7" fmla="*/ 5 h 24"/>
                <a:gd name="T8" fmla="*/ 18 w 19"/>
                <a:gd name="T9" fmla="*/ 5 h 24"/>
                <a:gd name="T10" fmla="*/ 13 w 19"/>
                <a:gd name="T11" fmla="*/ 7 h 24"/>
                <a:gd name="T12" fmla="*/ 13 w 19"/>
                <a:gd name="T13" fmla="*/ 7 h 24"/>
                <a:gd name="T14" fmla="*/ 9 w 19"/>
                <a:gd name="T15" fmla="*/ 5 h 24"/>
                <a:gd name="T16" fmla="*/ 6 w 19"/>
                <a:gd name="T17" fmla="*/ 7 h 24"/>
                <a:gd name="T18" fmla="*/ 6 w 19"/>
                <a:gd name="T19" fmla="*/ 12 h 24"/>
                <a:gd name="T20" fmla="*/ 6 w 19"/>
                <a:gd name="T21" fmla="*/ 16 h 24"/>
                <a:gd name="T22" fmla="*/ 10 w 19"/>
                <a:gd name="T23" fmla="*/ 18 h 24"/>
                <a:gd name="T24" fmla="*/ 13 w 19"/>
                <a:gd name="T25" fmla="*/ 17 h 24"/>
                <a:gd name="T26" fmla="*/ 13 w 19"/>
                <a:gd name="T27" fmla="*/ 15 h 24"/>
                <a:gd name="T28" fmla="*/ 13 w 19"/>
                <a:gd name="T29" fmla="*/ 15 h 24"/>
                <a:gd name="T30" fmla="*/ 10 w 19"/>
                <a:gd name="T31" fmla="*/ 15 h 24"/>
                <a:gd name="T32" fmla="*/ 10 w 19"/>
                <a:gd name="T33" fmla="*/ 14 h 24"/>
                <a:gd name="T34" fmla="*/ 10 w 19"/>
                <a:gd name="T35" fmla="*/ 11 h 24"/>
                <a:gd name="T36" fmla="*/ 10 w 19"/>
                <a:gd name="T37" fmla="*/ 10 h 24"/>
                <a:gd name="T38" fmla="*/ 18 w 19"/>
                <a:gd name="T39" fmla="*/ 10 h 24"/>
                <a:gd name="T40" fmla="*/ 19 w 19"/>
                <a:gd name="T41" fmla="*/ 11 h 24"/>
                <a:gd name="T42" fmla="*/ 19 w 19"/>
                <a:gd name="T43" fmla="*/ 12 h 24"/>
                <a:gd name="T44" fmla="*/ 18 w 19"/>
                <a:gd name="T45" fmla="*/ 18 h 24"/>
                <a:gd name="T46" fmla="*/ 9 w 19"/>
                <a:gd name="T47" fmla="*/ 24 h 24"/>
                <a:gd name="T48" fmla="*/ 1 w 19"/>
                <a:gd name="T49" fmla="*/ 18 h 24"/>
                <a:gd name="T50" fmla="*/ 0 w 19"/>
                <a:gd name="T51" fmla="*/ 12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9" h="24">
                  <a:moveTo>
                    <a:pt x="0" y="12"/>
                  </a:move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4" y="0"/>
                    <a:pt x="17" y="2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10" y="18"/>
                  </a:cubicBezTo>
                  <a:cubicBezTo>
                    <a:pt x="11" y="18"/>
                    <a:pt x="12" y="18"/>
                    <a:pt x="13" y="17"/>
                  </a:cubicBezTo>
                  <a:cubicBezTo>
                    <a:pt x="13" y="16"/>
                    <a:pt x="13" y="16"/>
                    <a:pt x="13" y="15"/>
                  </a:cubicBezTo>
                  <a:cubicBezTo>
                    <a:pt x="13" y="15"/>
                    <a:pt x="13" y="15"/>
                    <a:pt x="13" y="15"/>
                  </a:cubicBezTo>
                  <a:cubicBezTo>
                    <a:pt x="10" y="15"/>
                    <a:pt x="10" y="15"/>
                    <a:pt x="10" y="15"/>
                  </a:cubicBezTo>
                  <a:cubicBezTo>
                    <a:pt x="10" y="15"/>
                    <a:pt x="10" y="15"/>
                    <a:pt x="10" y="14"/>
                  </a:cubicBezTo>
                  <a:cubicBezTo>
                    <a:pt x="10" y="11"/>
                    <a:pt x="10" y="11"/>
                    <a:pt x="10" y="11"/>
                  </a:cubicBezTo>
                  <a:cubicBezTo>
                    <a:pt x="10" y="10"/>
                    <a:pt x="10" y="10"/>
                    <a:pt x="10" y="10"/>
                  </a:cubicBezTo>
                  <a:cubicBezTo>
                    <a:pt x="18" y="10"/>
                    <a:pt x="18" y="10"/>
                    <a:pt x="18" y="10"/>
                  </a:cubicBezTo>
                  <a:cubicBezTo>
                    <a:pt x="19" y="10"/>
                    <a:pt x="19" y="10"/>
                    <a:pt x="19" y="11"/>
                  </a:cubicBezTo>
                  <a:cubicBezTo>
                    <a:pt x="19" y="12"/>
                    <a:pt x="19" y="12"/>
                    <a:pt x="19" y="12"/>
                  </a:cubicBezTo>
                  <a:cubicBezTo>
                    <a:pt x="19" y="15"/>
                    <a:pt x="19" y="16"/>
                    <a:pt x="18" y="18"/>
                  </a:cubicBezTo>
                  <a:cubicBezTo>
                    <a:pt x="17" y="22"/>
                    <a:pt x="14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ubicBezTo>
                    <a:pt x="0" y="16"/>
                    <a:pt x="0" y="15"/>
                    <a:pt x="0" y="12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3" name="Freeform 12"/>
            <p:cNvSpPr>
              <a:spLocks/>
            </p:cNvSpPr>
            <p:nvPr userDrawn="1"/>
          </p:nvSpPr>
          <p:spPr bwMode="auto">
            <a:xfrm>
              <a:off x="3824" y="4111"/>
              <a:ext cx="31" cy="41"/>
            </a:xfrm>
            <a:custGeom>
              <a:avLst/>
              <a:gdLst>
                <a:gd name="T0" fmla="*/ 0 w 18"/>
                <a:gd name="T1" fmla="*/ 14 h 24"/>
                <a:gd name="T2" fmla="*/ 0 w 18"/>
                <a:gd name="T3" fmla="*/ 0 h 24"/>
                <a:gd name="T4" fmla="*/ 0 w 18"/>
                <a:gd name="T5" fmla="*/ 0 h 24"/>
                <a:gd name="T6" fmla="*/ 5 w 18"/>
                <a:gd name="T7" fmla="*/ 0 h 24"/>
                <a:gd name="T8" fmla="*/ 6 w 18"/>
                <a:gd name="T9" fmla="*/ 0 h 24"/>
                <a:gd name="T10" fmla="*/ 6 w 18"/>
                <a:gd name="T11" fmla="*/ 15 h 24"/>
                <a:gd name="T12" fmla="*/ 9 w 18"/>
                <a:gd name="T13" fmla="*/ 18 h 24"/>
                <a:gd name="T14" fmla="*/ 12 w 18"/>
                <a:gd name="T15" fmla="*/ 15 h 24"/>
                <a:gd name="T16" fmla="*/ 12 w 18"/>
                <a:gd name="T17" fmla="*/ 0 h 24"/>
                <a:gd name="T18" fmla="*/ 12 w 18"/>
                <a:gd name="T19" fmla="*/ 0 h 24"/>
                <a:gd name="T20" fmla="*/ 18 w 18"/>
                <a:gd name="T21" fmla="*/ 0 h 24"/>
                <a:gd name="T22" fmla="*/ 18 w 18"/>
                <a:gd name="T23" fmla="*/ 0 h 24"/>
                <a:gd name="T24" fmla="*/ 18 w 18"/>
                <a:gd name="T25" fmla="*/ 14 h 24"/>
                <a:gd name="T26" fmla="*/ 9 w 18"/>
                <a:gd name="T27" fmla="*/ 24 h 24"/>
                <a:gd name="T28" fmla="*/ 0 w 18"/>
                <a:gd name="T29" fmla="*/ 1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8" h="24">
                  <a:moveTo>
                    <a:pt x="0" y="14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5" y="0"/>
                    <a:pt x="6" y="0"/>
                    <a:pt x="6" y="0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7"/>
                    <a:pt x="7" y="18"/>
                    <a:pt x="9" y="18"/>
                  </a:cubicBezTo>
                  <a:cubicBezTo>
                    <a:pt x="11" y="18"/>
                    <a:pt x="12" y="17"/>
                    <a:pt x="12" y="15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14"/>
                    <a:pt x="18" y="14"/>
                    <a:pt x="18" y="14"/>
                  </a:cubicBezTo>
                  <a:cubicBezTo>
                    <a:pt x="18" y="20"/>
                    <a:pt x="14" y="24"/>
                    <a:pt x="9" y="24"/>
                  </a:cubicBezTo>
                  <a:cubicBezTo>
                    <a:pt x="3" y="24"/>
                    <a:pt x="0" y="20"/>
                    <a:pt x="0" y="14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4" name="Freeform 13"/>
            <p:cNvSpPr>
              <a:spLocks/>
            </p:cNvSpPr>
            <p:nvPr userDrawn="1"/>
          </p:nvSpPr>
          <p:spPr bwMode="auto">
            <a:xfrm>
              <a:off x="3872" y="4111"/>
              <a:ext cx="32" cy="40"/>
            </a:xfrm>
            <a:custGeom>
              <a:avLst/>
              <a:gdLst>
                <a:gd name="T0" fmla="*/ 0 w 19"/>
                <a:gd name="T1" fmla="*/ 0 h 23"/>
                <a:gd name="T2" fmla="*/ 1 w 19"/>
                <a:gd name="T3" fmla="*/ 0 h 23"/>
                <a:gd name="T4" fmla="*/ 6 w 19"/>
                <a:gd name="T5" fmla="*/ 0 h 23"/>
                <a:gd name="T6" fmla="*/ 6 w 19"/>
                <a:gd name="T7" fmla="*/ 0 h 23"/>
                <a:gd name="T8" fmla="*/ 13 w 19"/>
                <a:gd name="T9" fmla="*/ 14 h 23"/>
                <a:gd name="T10" fmla="*/ 13 w 19"/>
                <a:gd name="T11" fmla="*/ 14 h 23"/>
                <a:gd name="T12" fmla="*/ 13 w 19"/>
                <a:gd name="T13" fmla="*/ 0 h 23"/>
                <a:gd name="T14" fmla="*/ 14 w 19"/>
                <a:gd name="T15" fmla="*/ 0 h 23"/>
                <a:gd name="T16" fmla="*/ 19 w 19"/>
                <a:gd name="T17" fmla="*/ 0 h 23"/>
                <a:gd name="T18" fmla="*/ 19 w 19"/>
                <a:gd name="T19" fmla="*/ 0 h 23"/>
                <a:gd name="T20" fmla="*/ 19 w 19"/>
                <a:gd name="T21" fmla="*/ 23 h 23"/>
                <a:gd name="T22" fmla="*/ 19 w 19"/>
                <a:gd name="T23" fmla="*/ 23 h 23"/>
                <a:gd name="T24" fmla="*/ 14 w 19"/>
                <a:gd name="T25" fmla="*/ 23 h 23"/>
                <a:gd name="T26" fmla="*/ 13 w 19"/>
                <a:gd name="T27" fmla="*/ 23 h 23"/>
                <a:gd name="T28" fmla="*/ 6 w 19"/>
                <a:gd name="T29" fmla="*/ 10 h 23"/>
                <a:gd name="T30" fmla="*/ 6 w 19"/>
                <a:gd name="T31" fmla="*/ 10 h 23"/>
                <a:gd name="T32" fmla="*/ 6 w 19"/>
                <a:gd name="T33" fmla="*/ 23 h 23"/>
                <a:gd name="T34" fmla="*/ 6 w 19"/>
                <a:gd name="T35" fmla="*/ 23 h 23"/>
                <a:gd name="T36" fmla="*/ 1 w 19"/>
                <a:gd name="T37" fmla="*/ 23 h 23"/>
                <a:gd name="T38" fmla="*/ 0 w 19"/>
                <a:gd name="T39" fmla="*/ 23 h 23"/>
                <a:gd name="T40" fmla="*/ 0 w 19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4" y="0"/>
                    <a:pt x="14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5" name="Freeform 14"/>
            <p:cNvSpPr>
              <a:spLocks/>
            </p:cNvSpPr>
            <p:nvPr userDrawn="1"/>
          </p:nvSpPr>
          <p:spPr bwMode="auto">
            <a:xfrm>
              <a:off x="3921" y="4111"/>
              <a:ext cx="10" cy="4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6" name="Freeform 15"/>
            <p:cNvSpPr>
              <a:spLocks/>
            </p:cNvSpPr>
            <p:nvPr userDrawn="1"/>
          </p:nvSpPr>
          <p:spPr bwMode="auto">
            <a:xfrm>
              <a:off x="3947" y="4111"/>
              <a:ext cx="36" cy="40"/>
            </a:xfrm>
            <a:custGeom>
              <a:avLst/>
              <a:gdLst>
                <a:gd name="T0" fmla="*/ 8 w 21"/>
                <a:gd name="T1" fmla="*/ 23 h 23"/>
                <a:gd name="T2" fmla="*/ 8 w 21"/>
                <a:gd name="T3" fmla="*/ 23 h 23"/>
                <a:gd name="T4" fmla="*/ 0 w 21"/>
                <a:gd name="T5" fmla="*/ 1 h 23"/>
                <a:gd name="T6" fmla="*/ 1 w 21"/>
                <a:gd name="T7" fmla="*/ 0 h 23"/>
                <a:gd name="T8" fmla="*/ 6 w 21"/>
                <a:gd name="T9" fmla="*/ 0 h 23"/>
                <a:gd name="T10" fmla="*/ 7 w 21"/>
                <a:gd name="T11" fmla="*/ 0 h 23"/>
                <a:gd name="T12" fmla="*/ 11 w 21"/>
                <a:gd name="T13" fmla="*/ 14 h 23"/>
                <a:gd name="T14" fmla="*/ 11 w 21"/>
                <a:gd name="T15" fmla="*/ 14 h 23"/>
                <a:gd name="T16" fmla="*/ 15 w 21"/>
                <a:gd name="T17" fmla="*/ 0 h 23"/>
                <a:gd name="T18" fmla="*/ 15 w 21"/>
                <a:gd name="T19" fmla="*/ 0 h 23"/>
                <a:gd name="T20" fmla="*/ 21 w 21"/>
                <a:gd name="T21" fmla="*/ 0 h 23"/>
                <a:gd name="T22" fmla="*/ 21 w 21"/>
                <a:gd name="T23" fmla="*/ 1 h 23"/>
                <a:gd name="T24" fmla="*/ 14 w 21"/>
                <a:gd name="T25" fmla="*/ 23 h 23"/>
                <a:gd name="T26" fmla="*/ 13 w 21"/>
                <a:gd name="T27" fmla="*/ 23 h 23"/>
                <a:gd name="T28" fmla="*/ 8 w 21"/>
                <a:gd name="T29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1" h="23">
                  <a:moveTo>
                    <a:pt x="8" y="23"/>
                  </a:moveTo>
                  <a:cubicBezTo>
                    <a:pt x="8" y="23"/>
                    <a:pt x="8" y="23"/>
                    <a:pt x="8" y="23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1" y="0"/>
                    <a:pt x="21" y="0"/>
                    <a:pt x="21" y="1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7" name="Freeform 16"/>
            <p:cNvSpPr>
              <a:spLocks/>
            </p:cNvSpPr>
            <p:nvPr userDrawn="1"/>
          </p:nvSpPr>
          <p:spPr bwMode="auto">
            <a:xfrm>
              <a:off x="3998" y="4111"/>
              <a:ext cx="27" cy="4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6 w 16"/>
                <a:gd name="T5" fmla="*/ 0 h 23"/>
                <a:gd name="T6" fmla="*/ 16 w 16"/>
                <a:gd name="T7" fmla="*/ 0 h 23"/>
                <a:gd name="T8" fmla="*/ 16 w 16"/>
                <a:gd name="T9" fmla="*/ 5 h 23"/>
                <a:gd name="T10" fmla="*/ 16 w 16"/>
                <a:gd name="T11" fmla="*/ 5 h 23"/>
                <a:gd name="T12" fmla="*/ 6 w 16"/>
                <a:gd name="T13" fmla="*/ 5 h 23"/>
                <a:gd name="T14" fmla="*/ 6 w 16"/>
                <a:gd name="T15" fmla="*/ 5 h 23"/>
                <a:gd name="T16" fmla="*/ 6 w 16"/>
                <a:gd name="T17" fmla="*/ 9 h 23"/>
                <a:gd name="T18" fmla="*/ 6 w 16"/>
                <a:gd name="T19" fmla="*/ 9 h 23"/>
                <a:gd name="T20" fmla="*/ 14 w 16"/>
                <a:gd name="T21" fmla="*/ 9 h 23"/>
                <a:gd name="T22" fmla="*/ 14 w 16"/>
                <a:gd name="T23" fmla="*/ 9 h 23"/>
                <a:gd name="T24" fmla="*/ 14 w 16"/>
                <a:gd name="T25" fmla="*/ 14 h 23"/>
                <a:gd name="T26" fmla="*/ 14 w 16"/>
                <a:gd name="T27" fmla="*/ 14 h 23"/>
                <a:gd name="T28" fmla="*/ 6 w 16"/>
                <a:gd name="T29" fmla="*/ 14 h 23"/>
                <a:gd name="T30" fmla="*/ 6 w 16"/>
                <a:gd name="T31" fmla="*/ 14 h 23"/>
                <a:gd name="T32" fmla="*/ 6 w 16"/>
                <a:gd name="T33" fmla="*/ 18 h 23"/>
                <a:gd name="T34" fmla="*/ 6 w 16"/>
                <a:gd name="T35" fmla="*/ 18 h 23"/>
                <a:gd name="T36" fmla="*/ 16 w 16"/>
                <a:gd name="T37" fmla="*/ 18 h 23"/>
                <a:gd name="T38" fmla="*/ 16 w 16"/>
                <a:gd name="T39" fmla="*/ 19 h 23"/>
                <a:gd name="T40" fmla="*/ 16 w 16"/>
                <a:gd name="T41" fmla="*/ 23 h 23"/>
                <a:gd name="T42" fmla="*/ 16 w 16"/>
                <a:gd name="T43" fmla="*/ 23 h 23"/>
                <a:gd name="T44" fmla="*/ 0 w 16"/>
                <a:gd name="T45" fmla="*/ 23 h 23"/>
                <a:gd name="T46" fmla="*/ 0 w 16"/>
                <a:gd name="T47" fmla="*/ 23 h 23"/>
                <a:gd name="T48" fmla="*/ 0 w 16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9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8" name="Freeform 17"/>
            <p:cNvSpPr>
              <a:spLocks noEditPoints="1"/>
            </p:cNvSpPr>
            <p:nvPr userDrawn="1"/>
          </p:nvSpPr>
          <p:spPr bwMode="auto">
            <a:xfrm>
              <a:off x="4042" y="4111"/>
              <a:ext cx="33" cy="40"/>
            </a:xfrm>
            <a:custGeom>
              <a:avLst/>
              <a:gdLst>
                <a:gd name="T0" fmla="*/ 12 w 19"/>
                <a:gd name="T1" fmla="*/ 23 h 23"/>
                <a:gd name="T2" fmla="*/ 12 w 19"/>
                <a:gd name="T3" fmla="*/ 23 h 23"/>
                <a:gd name="T4" fmla="*/ 8 w 19"/>
                <a:gd name="T5" fmla="*/ 15 h 23"/>
                <a:gd name="T6" fmla="*/ 6 w 19"/>
                <a:gd name="T7" fmla="*/ 15 h 23"/>
                <a:gd name="T8" fmla="*/ 6 w 19"/>
                <a:gd name="T9" fmla="*/ 15 h 23"/>
                <a:gd name="T10" fmla="*/ 6 w 19"/>
                <a:gd name="T11" fmla="*/ 23 h 23"/>
                <a:gd name="T12" fmla="*/ 6 w 19"/>
                <a:gd name="T13" fmla="*/ 23 h 23"/>
                <a:gd name="T14" fmla="*/ 0 w 19"/>
                <a:gd name="T15" fmla="*/ 23 h 23"/>
                <a:gd name="T16" fmla="*/ 0 w 19"/>
                <a:gd name="T17" fmla="*/ 23 h 23"/>
                <a:gd name="T18" fmla="*/ 0 w 19"/>
                <a:gd name="T19" fmla="*/ 0 h 23"/>
                <a:gd name="T20" fmla="*/ 0 w 19"/>
                <a:gd name="T21" fmla="*/ 0 h 23"/>
                <a:gd name="T22" fmla="*/ 10 w 19"/>
                <a:gd name="T23" fmla="*/ 0 h 23"/>
                <a:gd name="T24" fmla="*/ 18 w 19"/>
                <a:gd name="T25" fmla="*/ 8 h 23"/>
                <a:gd name="T26" fmla="*/ 14 w 19"/>
                <a:gd name="T27" fmla="*/ 14 h 23"/>
                <a:gd name="T28" fmla="*/ 18 w 19"/>
                <a:gd name="T29" fmla="*/ 23 h 23"/>
                <a:gd name="T30" fmla="*/ 18 w 19"/>
                <a:gd name="T31" fmla="*/ 23 h 23"/>
                <a:gd name="T32" fmla="*/ 12 w 19"/>
                <a:gd name="T33" fmla="*/ 23 h 23"/>
                <a:gd name="T34" fmla="*/ 12 w 19"/>
                <a:gd name="T35" fmla="*/ 8 h 23"/>
                <a:gd name="T36" fmla="*/ 9 w 19"/>
                <a:gd name="T37" fmla="*/ 5 h 23"/>
                <a:gd name="T38" fmla="*/ 6 w 19"/>
                <a:gd name="T39" fmla="*/ 5 h 23"/>
                <a:gd name="T40" fmla="*/ 6 w 19"/>
                <a:gd name="T41" fmla="*/ 5 h 23"/>
                <a:gd name="T42" fmla="*/ 6 w 19"/>
                <a:gd name="T43" fmla="*/ 10 h 23"/>
                <a:gd name="T44" fmla="*/ 6 w 19"/>
                <a:gd name="T45" fmla="*/ 10 h 23"/>
                <a:gd name="T46" fmla="*/ 9 w 19"/>
                <a:gd name="T47" fmla="*/ 10 h 23"/>
                <a:gd name="T48" fmla="*/ 12 w 19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9" h="23">
                  <a:moveTo>
                    <a:pt x="12" y="23"/>
                  </a:moveTo>
                  <a:cubicBezTo>
                    <a:pt x="12" y="23"/>
                    <a:pt x="12" y="23"/>
                    <a:pt x="12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7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9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9" name="Freeform 18"/>
            <p:cNvSpPr>
              <a:spLocks/>
            </p:cNvSpPr>
            <p:nvPr userDrawn="1"/>
          </p:nvSpPr>
          <p:spPr bwMode="auto">
            <a:xfrm>
              <a:off x="4089" y="4111"/>
              <a:ext cx="32" cy="41"/>
            </a:xfrm>
            <a:custGeom>
              <a:avLst/>
              <a:gdLst>
                <a:gd name="T0" fmla="*/ 0 w 19"/>
                <a:gd name="T1" fmla="*/ 20 h 24"/>
                <a:gd name="T2" fmla="*/ 0 w 19"/>
                <a:gd name="T3" fmla="*/ 20 h 24"/>
                <a:gd name="T4" fmla="*/ 3 w 19"/>
                <a:gd name="T5" fmla="*/ 16 h 24"/>
                <a:gd name="T6" fmla="*/ 4 w 19"/>
                <a:gd name="T7" fmla="*/ 16 h 24"/>
                <a:gd name="T8" fmla="*/ 9 w 19"/>
                <a:gd name="T9" fmla="*/ 19 h 24"/>
                <a:gd name="T10" fmla="*/ 13 w 19"/>
                <a:gd name="T11" fmla="*/ 16 h 24"/>
                <a:gd name="T12" fmla="*/ 10 w 19"/>
                <a:gd name="T13" fmla="*/ 14 h 24"/>
                <a:gd name="T14" fmla="*/ 9 w 19"/>
                <a:gd name="T15" fmla="*/ 14 h 24"/>
                <a:gd name="T16" fmla="*/ 1 w 19"/>
                <a:gd name="T17" fmla="*/ 7 h 24"/>
                <a:gd name="T18" fmla="*/ 9 w 19"/>
                <a:gd name="T19" fmla="*/ 0 h 24"/>
                <a:gd name="T20" fmla="*/ 18 w 19"/>
                <a:gd name="T21" fmla="*/ 2 h 24"/>
                <a:gd name="T22" fmla="*/ 18 w 19"/>
                <a:gd name="T23" fmla="*/ 3 h 24"/>
                <a:gd name="T24" fmla="*/ 15 w 19"/>
                <a:gd name="T25" fmla="*/ 7 h 24"/>
                <a:gd name="T26" fmla="*/ 15 w 19"/>
                <a:gd name="T27" fmla="*/ 7 h 24"/>
                <a:gd name="T28" fmla="*/ 10 w 19"/>
                <a:gd name="T29" fmla="*/ 5 h 24"/>
                <a:gd name="T30" fmla="*/ 7 w 19"/>
                <a:gd name="T31" fmla="*/ 7 h 24"/>
                <a:gd name="T32" fmla="*/ 10 w 19"/>
                <a:gd name="T33" fmla="*/ 9 h 24"/>
                <a:gd name="T34" fmla="*/ 11 w 19"/>
                <a:gd name="T35" fmla="*/ 9 h 24"/>
                <a:gd name="T36" fmla="*/ 19 w 19"/>
                <a:gd name="T37" fmla="*/ 16 h 24"/>
                <a:gd name="T38" fmla="*/ 9 w 19"/>
                <a:gd name="T39" fmla="*/ 24 h 24"/>
                <a:gd name="T40" fmla="*/ 0 w 19"/>
                <a:gd name="T41" fmla="*/ 2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4">
                  <a:moveTo>
                    <a:pt x="0" y="20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3" y="16"/>
                    <a:pt x="3" y="16"/>
                    <a:pt x="3" y="16"/>
                  </a:cubicBezTo>
                  <a:cubicBezTo>
                    <a:pt x="3" y="16"/>
                    <a:pt x="3" y="16"/>
                    <a:pt x="4" y="16"/>
                  </a:cubicBezTo>
                  <a:cubicBezTo>
                    <a:pt x="5" y="17"/>
                    <a:pt x="7" y="19"/>
                    <a:pt x="9" y="19"/>
                  </a:cubicBezTo>
                  <a:cubicBezTo>
                    <a:pt x="12" y="19"/>
                    <a:pt x="13" y="18"/>
                    <a:pt x="13" y="16"/>
                  </a:cubicBezTo>
                  <a:cubicBezTo>
                    <a:pt x="13" y="15"/>
                    <a:pt x="12" y="15"/>
                    <a:pt x="10" y="14"/>
                  </a:cubicBezTo>
                  <a:cubicBezTo>
                    <a:pt x="9" y="14"/>
                    <a:pt x="9" y="14"/>
                    <a:pt x="9" y="14"/>
                  </a:cubicBezTo>
                  <a:cubicBezTo>
                    <a:pt x="4" y="14"/>
                    <a:pt x="1" y="11"/>
                    <a:pt x="1" y="7"/>
                  </a:cubicBezTo>
                  <a:cubicBezTo>
                    <a:pt x="1" y="3"/>
                    <a:pt x="4" y="0"/>
                    <a:pt x="9" y="0"/>
                  </a:cubicBezTo>
                  <a:cubicBezTo>
                    <a:pt x="13" y="0"/>
                    <a:pt x="16" y="1"/>
                    <a:pt x="18" y="2"/>
                  </a:cubicBezTo>
                  <a:cubicBezTo>
                    <a:pt x="18" y="2"/>
                    <a:pt x="18" y="3"/>
                    <a:pt x="18" y="3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3" y="6"/>
                    <a:pt x="11" y="5"/>
                    <a:pt x="10" y="5"/>
                  </a:cubicBezTo>
                  <a:cubicBezTo>
                    <a:pt x="8" y="5"/>
                    <a:pt x="7" y="6"/>
                    <a:pt x="7" y="7"/>
                  </a:cubicBezTo>
                  <a:cubicBezTo>
                    <a:pt x="7" y="8"/>
                    <a:pt x="8" y="8"/>
                    <a:pt x="10" y="9"/>
                  </a:cubicBezTo>
                  <a:cubicBezTo>
                    <a:pt x="11" y="9"/>
                    <a:pt x="11" y="9"/>
                    <a:pt x="11" y="9"/>
                  </a:cubicBezTo>
                  <a:cubicBezTo>
                    <a:pt x="16" y="10"/>
                    <a:pt x="19" y="12"/>
                    <a:pt x="19" y="16"/>
                  </a:cubicBezTo>
                  <a:cubicBezTo>
                    <a:pt x="19" y="21"/>
                    <a:pt x="16" y="24"/>
                    <a:pt x="9" y="24"/>
                  </a:cubicBezTo>
                  <a:cubicBezTo>
                    <a:pt x="6" y="24"/>
                    <a:pt x="2" y="22"/>
                    <a:pt x="0" y="20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0" name="Freeform 19"/>
            <p:cNvSpPr>
              <a:spLocks/>
            </p:cNvSpPr>
            <p:nvPr userDrawn="1"/>
          </p:nvSpPr>
          <p:spPr bwMode="auto">
            <a:xfrm>
              <a:off x="4136" y="4111"/>
              <a:ext cx="11" cy="4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1" name="Freeform 20"/>
            <p:cNvSpPr>
              <a:spLocks/>
            </p:cNvSpPr>
            <p:nvPr userDrawn="1"/>
          </p:nvSpPr>
          <p:spPr bwMode="auto">
            <a:xfrm>
              <a:off x="4164" y="4111"/>
              <a:ext cx="31" cy="40"/>
            </a:xfrm>
            <a:custGeom>
              <a:avLst/>
              <a:gdLst>
                <a:gd name="T0" fmla="*/ 6 w 18"/>
                <a:gd name="T1" fmla="*/ 23 h 23"/>
                <a:gd name="T2" fmla="*/ 6 w 18"/>
                <a:gd name="T3" fmla="*/ 23 h 23"/>
                <a:gd name="T4" fmla="*/ 6 w 18"/>
                <a:gd name="T5" fmla="*/ 23 h 23"/>
                <a:gd name="T6" fmla="*/ 6 w 18"/>
                <a:gd name="T7" fmla="*/ 23 h 23"/>
                <a:gd name="T8" fmla="*/ 6 w 18"/>
                <a:gd name="T9" fmla="*/ 23 h 23"/>
                <a:gd name="T10" fmla="*/ 6 w 18"/>
                <a:gd name="T11" fmla="*/ 6 h 23"/>
                <a:gd name="T12" fmla="*/ 6 w 18"/>
                <a:gd name="T13" fmla="*/ 5 h 23"/>
                <a:gd name="T14" fmla="*/ 6 w 18"/>
                <a:gd name="T15" fmla="*/ 5 h 23"/>
                <a:gd name="T16" fmla="*/ 0 w 18"/>
                <a:gd name="T17" fmla="*/ 5 h 23"/>
                <a:gd name="T18" fmla="*/ 0 w 18"/>
                <a:gd name="T19" fmla="*/ 5 h 23"/>
                <a:gd name="T20" fmla="*/ 0 w 18"/>
                <a:gd name="T21" fmla="*/ 5 h 23"/>
                <a:gd name="T22" fmla="*/ 0 w 18"/>
                <a:gd name="T23" fmla="*/ 5 h 23"/>
                <a:gd name="T24" fmla="*/ 0 w 18"/>
                <a:gd name="T25" fmla="*/ 5 h 23"/>
                <a:gd name="T26" fmla="*/ 0 w 18"/>
                <a:gd name="T27" fmla="*/ 5 h 23"/>
                <a:gd name="T28" fmla="*/ 0 w 18"/>
                <a:gd name="T29" fmla="*/ 0 h 23"/>
                <a:gd name="T30" fmla="*/ 0 w 18"/>
                <a:gd name="T31" fmla="*/ 0 h 23"/>
                <a:gd name="T32" fmla="*/ 0 w 18"/>
                <a:gd name="T33" fmla="*/ 0 h 23"/>
                <a:gd name="T34" fmla="*/ 18 w 18"/>
                <a:gd name="T35" fmla="*/ 0 h 23"/>
                <a:gd name="T36" fmla="*/ 18 w 18"/>
                <a:gd name="T37" fmla="*/ 0 h 23"/>
                <a:gd name="T38" fmla="*/ 18 w 18"/>
                <a:gd name="T39" fmla="*/ 0 h 23"/>
                <a:gd name="T40" fmla="*/ 18 w 18"/>
                <a:gd name="T41" fmla="*/ 0 h 23"/>
                <a:gd name="T42" fmla="*/ 18 w 18"/>
                <a:gd name="T43" fmla="*/ 5 h 23"/>
                <a:gd name="T44" fmla="*/ 18 w 18"/>
                <a:gd name="T45" fmla="*/ 5 h 23"/>
                <a:gd name="T46" fmla="*/ 18 w 18"/>
                <a:gd name="T47" fmla="*/ 5 h 23"/>
                <a:gd name="T48" fmla="*/ 18 w 18"/>
                <a:gd name="T49" fmla="*/ 5 h 23"/>
                <a:gd name="T50" fmla="*/ 12 w 18"/>
                <a:gd name="T51" fmla="*/ 5 h 23"/>
                <a:gd name="T52" fmla="*/ 12 w 18"/>
                <a:gd name="T53" fmla="*/ 5 h 23"/>
                <a:gd name="T54" fmla="*/ 12 w 18"/>
                <a:gd name="T55" fmla="*/ 6 h 23"/>
                <a:gd name="T56" fmla="*/ 12 w 18"/>
                <a:gd name="T57" fmla="*/ 6 h 23"/>
                <a:gd name="T58" fmla="*/ 12 w 18"/>
                <a:gd name="T59" fmla="*/ 23 h 23"/>
                <a:gd name="T60" fmla="*/ 12 w 18"/>
                <a:gd name="T61" fmla="*/ 23 h 23"/>
                <a:gd name="T62" fmla="*/ 12 w 18"/>
                <a:gd name="T63" fmla="*/ 23 h 23"/>
                <a:gd name="T64" fmla="*/ 11 w 18"/>
                <a:gd name="T65" fmla="*/ 23 h 23"/>
                <a:gd name="T66" fmla="*/ 6 w 18"/>
                <a:gd name="T67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8" h="23">
                  <a:moveTo>
                    <a:pt x="6" y="23"/>
                  </a:move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6"/>
                    <a:pt x="6" y="6"/>
                    <a:pt x="6" y="6"/>
                  </a:cubicBezTo>
                  <a:cubicBezTo>
                    <a:pt x="6" y="6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6"/>
                    <a:pt x="12" y="6"/>
                  </a:cubicBezTo>
                  <a:cubicBezTo>
                    <a:pt x="12" y="6"/>
                    <a:pt x="12" y="6"/>
                    <a:pt x="12" y="6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1" y="23"/>
                    <a:pt x="11" y="23"/>
                  </a:cubicBezTo>
                  <a:lnTo>
                    <a:pt x="6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2" name="Freeform 21"/>
            <p:cNvSpPr>
              <a:spLocks/>
            </p:cNvSpPr>
            <p:nvPr userDrawn="1"/>
          </p:nvSpPr>
          <p:spPr bwMode="auto">
            <a:xfrm>
              <a:off x="4206" y="4111"/>
              <a:ext cx="35" cy="40"/>
            </a:xfrm>
            <a:custGeom>
              <a:avLst/>
              <a:gdLst>
                <a:gd name="T0" fmla="*/ 8 w 20"/>
                <a:gd name="T1" fmla="*/ 23 h 23"/>
                <a:gd name="T2" fmla="*/ 7 w 20"/>
                <a:gd name="T3" fmla="*/ 23 h 23"/>
                <a:gd name="T4" fmla="*/ 7 w 20"/>
                <a:gd name="T5" fmla="*/ 14 h 23"/>
                <a:gd name="T6" fmla="*/ 0 w 20"/>
                <a:gd name="T7" fmla="*/ 1 h 23"/>
                <a:gd name="T8" fmla="*/ 1 w 20"/>
                <a:gd name="T9" fmla="*/ 0 h 23"/>
                <a:gd name="T10" fmla="*/ 6 w 20"/>
                <a:gd name="T11" fmla="*/ 0 h 23"/>
                <a:gd name="T12" fmla="*/ 7 w 20"/>
                <a:gd name="T13" fmla="*/ 0 h 23"/>
                <a:gd name="T14" fmla="*/ 10 w 20"/>
                <a:gd name="T15" fmla="*/ 8 h 23"/>
                <a:gd name="T16" fmla="*/ 11 w 20"/>
                <a:gd name="T17" fmla="*/ 8 h 23"/>
                <a:gd name="T18" fmla="*/ 14 w 20"/>
                <a:gd name="T19" fmla="*/ 0 h 23"/>
                <a:gd name="T20" fmla="*/ 15 w 20"/>
                <a:gd name="T21" fmla="*/ 0 h 23"/>
                <a:gd name="T22" fmla="*/ 20 w 20"/>
                <a:gd name="T23" fmla="*/ 0 h 23"/>
                <a:gd name="T24" fmla="*/ 20 w 20"/>
                <a:gd name="T25" fmla="*/ 1 h 23"/>
                <a:gd name="T26" fmla="*/ 13 w 20"/>
                <a:gd name="T27" fmla="*/ 14 h 23"/>
                <a:gd name="T28" fmla="*/ 13 w 20"/>
                <a:gd name="T29" fmla="*/ 23 h 23"/>
                <a:gd name="T30" fmla="*/ 13 w 20"/>
                <a:gd name="T31" fmla="*/ 23 h 23"/>
                <a:gd name="T32" fmla="*/ 8 w 20"/>
                <a:gd name="T33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0" h="23">
                  <a:moveTo>
                    <a:pt x="8" y="23"/>
                  </a:moveTo>
                  <a:cubicBezTo>
                    <a:pt x="8" y="23"/>
                    <a:pt x="7" y="23"/>
                    <a:pt x="7" y="23"/>
                  </a:cubicBezTo>
                  <a:cubicBezTo>
                    <a:pt x="7" y="14"/>
                    <a:pt x="7" y="14"/>
                    <a:pt x="7" y="14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7" y="0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1" y="8"/>
                    <a:pt x="11" y="8"/>
                    <a:pt x="11" y="8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0"/>
                    <a:pt x="20" y="0"/>
                    <a:pt x="20" y="1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3"/>
                    <a:pt x="13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3" name="Freeform 22"/>
            <p:cNvSpPr>
              <a:spLocks noEditPoints="1"/>
            </p:cNvSpPr>
            <p:nvPr userDrawn="1"/>
          </p:nvSpPr>
          <p:spPr bwMode="auto">
            <a:xfrm>
              <a:off x="3692" y="4194"/>
              <a:ext cx="26" cy="39"/>
            </a:xfrm>
            <a:custGeom>
              <a:avLst/>
              <a:gdLst>
                <a:gd name="T0" fmla="*/ 0 w 15"/>
                <a:gd name="T1" fmla="*/ 0 h 23"/>
                <a:gd name="T2" fmla="*/ 0 w 15"/>
                <a:gd name="T3" fmla="*/ 0 h 23"/>
                <a:gd name="T4" fmla="*/ 7 w 15"/>
                <a:gd name="T5" fmla="*/ 0 h 23"/>
                <a:gd name="T6" fmla="*/ 15 w 15"/>
                <a:gd name="T7" fmla="*/ 5 h 23"/>
                <a:gd name="T8" fmla="*/ 15 w 15"/>
                <a:gd name="T9" fmla="*/ 12 h 23"/>
                <a:gd name="T10" fmla="*/ 15 w 15"/>
                <a:gd name="T11" fmla="*/ 19 h 23"/>
                <a:gd name="T12" fmla="*/ 7 w 15"/>
                <a:gd name="T13" fmla="*/ 23 h 23"/>
                <a:gd name="T14" fmla="*/ 0 w 15"/>
                <a:gd name="T15" fmla="*/ 23 h 23"/>
                <a:gd name="T16" fmla="*/ 0 w 15"/>
                <a:gd name="T17" fmla="*/ 23 h 23"/>
                <a:gd name="T18" fmla="*/ 0 w 15"/>
                <a:gd name="T19" fmla="*/ 0 h 23"/>
                <a:gd name="T20" fmla="*/ 2 w 15"/>
                <a:gd name="T21" fmla="*/ 21 h 23"/>
                <a:gd name="T22" fmla="*/ 7 w 15"/>
                <a:gd name="T23" fmla="*/ 21 h 23"/>
                <a:gd name="T24" fmla="*/ 13 w 15"/>
                <a:gd name="T25" fmla="*/ 18 h 23"/>
                <a:gd name="T26" fmla="*/ 14 w 15"/>
                <a:gd name="T27" fmla="*/ 12 h 23"/>
                <a:gd name="T28" fmla="*/ 13 w 15"/>
                <a:gd name="T29" fmla="*/ 5 h 23"/>
                <a:gd name="T30" fmla="*/ 7 w 15"/>
                <a:gd name="T31" fmla="*/ 2 h 23"/>
                <a:gd name="T32" fmla="*/ 2 w 15"/>
                <a:gd name="T33" fmla="*/ 2 h 23"/>
                <a:gd name="T34" fmla="*/ 2 w 15"/>
                <a:gd name="T35" fmla="*/ 2 h 23"/>
                <a:gd name="T36" fmla="*/ 2 w 15"/>
                <a:gd name="T37" fmla="*/ 21 h 23"/>
                <a:gd name="T38" fmla="*/ 2 w 15"/>
                <a:gd name="T39" fmla="*/ 2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5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0"/>
                    <a:pt x="14" y="2"/>
                    <a:pt x="15" y="5"/>
                  </a:cubicBezTo>
                  <a:cubicBezTo>
                    <a:pt x="15" y="6"/>
                    <a:pt x="15" y="8"/>
                    <a:pt x="15" y="12"/>
                  </a:cubicBezTo>
                  <a:cubicBezTo>
                    <a:pt x="15" y="16"/>
                    <a:pt x="15" y="17"/>
                    <a:pt x="15" y="19"/>
                  </a:cubicBezTo>
                  <a:cubicBezTo>
                    <a:pt x="14" y="22"/>
                    <a:pt x="11" y="23"/>
                    <a:pt x="7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2" y="21"/>
                  </a:moveTo>
                  <a:cubicBezTo>
                    <a:pt x="7" y="21"/>
                    <a:pt x="7" y="21"/>
                    <a:pt x="7" y="21"/>
                  </a:cubicBezTo>
                  <a:cubicBezTo>
                    <a:pt x="10" y="21"/>
                    <a:pt x="12" y="20"/>
                    <a:pt x="13" y="18"/>
                  </a:cubicBezTo>
                  <a:cubicBezTo>
                    <a:pt x="13" y="17"/>
                    <a:pt x="14" y="16"/>
                    <a:pt x="14" y="12"/>
                  </a:cubicBezTo>
                  <a:cubicBezTo>
                    <a:pt x="14" y="8"/>
                    <a:pt x="13" y="7"/>
                    <a:pt x="13" y="5"/>
                  </a:cubicBezTo>
                  <a:cubicBezTo>
                    <a:pt x="12" y="3"/>
                    <a:pt x="10" y="2"/>
                    <a:pt x="7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4" name="Freeform 23"/>
            <p:cNvSpPr>
              <a:spLocks/>
            </p:cNvSpPr>
            <p:nvPr userDrawn="1"/>
          </p:nvSpPr>
          <p:spPr bwMode="auto">
            <a:xfrm>
              <a:off x="3740" y="4194"/>
              <a:ext cx="24" cy="39"/>
            </a:xfrm>
            <a:custGeom>
              <a:avLst/>
              <a:gdLst>
                <a:gd name="T0" fmla="*/ 0 w 14"/>
                <a:gd name="T1" fmla="*/ 0 h 23"/>
                <a:gd name="T2" fmla="*/ 0 w 14"/>
                <a:gd name="T3" fmla="*/ 0 h 23"/>
                <a:gd name="T4" fmla="*/ 13 w 14"/>
                <a:gd name="T5" fmla="*/ 0 h 23"/>
                <a:gd name="T6" fmla="*/ 14 w 14"/>
                <a:gd name="T7" fmla="*/ 0 h 23"/>
                <a:gd name="T8" fmla="*/ 14 w 14"/>
                <a:gd name="T9" fmla="*/ 2 h 23"/>
                <a:gd name="T10" fmla="*/ 13 w 14"/>
                <a:gd name="T11" fmla="*/ 2 h 23"/>
                <a:gd name="T12" fmla="*/ 2 w 14"/>
                <a:gd name="T13" fmla="*/ 2 h 23"/>
                <a:gd name="T14" fmla="*/ 2 w 14"/>
                <a:gd name="T15" fmla="*/ 2 h 23"/>
                <a:gd name="T16" fmla="*/ 2 w 14"/>
                <a:gd name="T17" fmla="*/ 10 h 23"/>
                <a:gd name="T18" fmla="*/ 2 w 14"/>
                <a:gd name="T19" fmla="*/ 11 h 23"/>
                <a:gd name="T20" fmla="*/ 12 w 14"/>
                <a:gd name="T21" fmla="*/ 11 h 23"/>
                <a:gd name="T22" fmla="*/ 12 w 14"/>
                <a:gd name="T23" fmla="*/ 11 h 23"/>
                <a:gd name="T24" fmla="*/ 12 w 14"/>
                <a:gd name="T25" fmla="*/ 12 h 23"/>
                <a:gd name="T26" fmla="*/ 12 w 14"/>
                <a:gd name="T27" fmla="*/ 12 h 23"/>
                <a:gd name="T28" fmla="*/ 2 w 14"/>
                <a:gd name="T29" fmla="*/ 12 h 23"/>
                <a:gd name="T30" fmla="*/ 2 w 14"/>
                <a:gd name="T31" fmla="*/ 13 h 23"/>
                <a:gd name="T32" fmla="*/ 2 w 14"/>
                <a:gd name="T33" fmla="*/ 21 h 23"/>
                <a:gd name="T34" fmla="*/ 2 w 14"/>
                <a:gd name="T35" fmla="*/ 21 h 23"/>
                <a:gd name="T36" fmla="*/ 13 w 14"/>
                <a:gd name="T37" fmla="*/ 21 h 23"/>
                <a:gd name="T38" fmla="*/ 14 w 14"/>
                <a:gd name="T39" fmla="*/ 22 h 23"/>
                <a:gd name="T40" fmla="*/ 14 w 14"/>
                <a:gd name="T41" fmla="*/ 23 h 23"/>
                <a:gd name="T42" fmla="*/ 13 w 14"/>
                <a:gd name="T43" fmla="*/ 23 h 23"/>
                <a:gd name="T44" fmla="*/ 0 w 14"/>
                <a:gd name="T45" fmla="*/ 23 h 23"/>
                <a:gd name="T46" fmla="*/ 0 w 14"/>
                <a:gd name="T47" fmla="*/ 23 h 23"/>
                <a:gd name="T48" fmla="*/ 0 w 14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4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2"/>
                    <a:pt x="14" y="2"/>
                    <a:pt x="14" y="2"/>
                  </a:cubicBezTo>
                  <a:cubicBezTo>
                    <a:pt x="14" y="2"/>
                    <a:pt x="14" y="2"/>
                    <a:pt x="13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0"/>
                    <a:pt x="2" y="10"/>
                    <a:pt x="2" y="10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2"/>
                    <a:pt x="2" y="13"/>
                    <a:pt x="2" y="13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13" y="21"/>
                    <a:pt x="13" y="21"/>
                    <a:pt x="13" y="21"/>
                  </a:cubicBezTo>
                  <a:cubicBezTo>
                    <a:pt x="14" y="21"/>
                    <a:pt x="14" y="22"/>
                    <a:pt x="14" y="22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5" name="Freeform 24"/>
            <p:cNvSpPr>
              <a:spLocks/>
            </p:cNvSpPr>
            <p:nvPr userDrawn="1"/>
          </p:nvSpPr>
          <p:spPr bwMode="auto">
            <a:xfrm>
              <a:off x="3783" y="4194"/>
              <a:ext cx="27" cy="39"/>
            </a:xfrm>
            <a:custGeom>
              <a:avLst/>
              <a:gdLst>
                <a:gd name="T0" fmla="*/ 0 w 16"/>
                <a:gd name="T1" fmla="*/ 0 h 23"/>
                <a:gd name="T2" fmla="*/ 1 w 16"/>
                <a:gd name="T3" fmla="*/ 0 h 23"/>
                <a:gd name="T4" fmla="*/ 2 w 16"/>
                <a:gd name="T5" fmla="*/ 0 h 23"/>
                <a:gd name="T6" fmla="*/ 3 w 16"/>
                <a:gd name="T7" fmla="*/ 0 h 23"/>
                <a:gd name="T8" fmla="*/ 14 w 16"/>
                <a:gd name="T9" fmla="*/ 20 h 23"/>
                <a:gd name="T10" fmla="*/ 14 w 16"/>
                <a:gd name="T11" fmla="*/ 20 h 23"/>
                <a:gd name="T12" fmla="*/ 14 w 16"/>
                <a:gd name="T13" fmla="*/ 0 h 23"/>
                <a:gd name="T14" fmla="*/ 15 w 16"/>
                <a:gd name="T15" fmla="*/ 0 h 23"/>
                <a:gd name="T16" fmla="*/ 16 w 16"/>
                <a:gd name="T17" fmla="*/ 0 h 23"/>
                <a:gd name="T18" fmla="*/ 16 w 16"/>
                <a:gd name="T19" fmla="*/ 0 h 23"/>
                <a:gd name="T20" fmla="*/ 16 w 16"/>
                <a:gd name="T21" fmla="*/ 23 h 23"/>
                <a:gd name="T22" fmla="*/ 16 w 16"/>
                <a:gd name="T23" fmla="*/ 23 h 23"/>
                <a:gd name="T24" fmla="*/ 15 w 16"/>
                <a:gd name="T25" fmla="*/ 23 h 23"/>
                <a:gd name="T26" fmla="*/ 14 w 16"/>
                <a:gd name="T27" fmla="*/ 23 h 23"/>
                <a:gd name="T28" fmla="*/ 3 w 16"/>
                <a:gd name="T29" fmla="*/ 4 h 23"/>
                <a:gd name="T30" fmla="*/ 2 w 16"/>
                <a:gd name="T31" fmla="*/ 4 h 23"/>
                <a:gd name="T32" fmla="*/ 2 w 16"/>
                <a:gd name="T33" fmla="*/ 23 h 23"/>
                <a:gd name="T34" fmla="*/ 2 w 16"/>
                <a:gd name="T35" fmla="*/ 23 h 23"/>
                <a:gd name="T36" fmla="*/ 1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3" y="0"/>
                    <a:pt x="3" y="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5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6" name="Freeform 25"/>
            <p:cNvSpPr>
              <a:spLocks/>
            </p:cNvSpPr>
            <p:nvPr userDrawn="1"/>
          </p:nvSpPr>
          <p:spPr bwMode="auto">
            <a:xfrm>
              <a:off x="3832" y="4194"/>
              <a:ext cx="35" cy="39"/>
            </a:xfrm>
            <a:custGeom>
              <a:avLst/>
              <a:gdLst>
                <a:gd name="T0" fmla="*/ 0 w 20"/>
                <a:gd name="T1" fmla="*/ 0 h 23"/>
                <a:gd name="T2" fmla="*/ 1 w 20"/>
                <a:gd name="T3" fmla="*/ 0 h 23"/>
                <a:gd name="T4" fmla="*/ 2 w 20"/>
                <a:gd name="T5" fmla="*/ 0 h 23"/>
                <a:gd name="T6" fmla="*/ 3 w 20"/>
                <a:gd name="T7" fmla="*/ 0 h 23"/>
                <a:gd name="T8" fmla="*/ 10 w 20"/>
                <a:gd name="T9" fmla="*/ 17 h 23"/>
                <a:gd name="T10" fmla="*/ 10 w 20"/>
                <a:gd name="T11" fmla="*/ 17 h 23"/>
                <a:gd name="T12" fmla="*/ 18 w 20"/>
                <a:gd name="T13" fmla="*/ 0 h 23"/>
                <a:gd name="T14" fmla="*/ 18 w 20"/>
                <a:gd name="T15" fmla="*/ 0 h 23"/>
                <a:gd name="T16" fmla="*/ 19 w 20"/>
                <a:gd name="T17" fmla="*/ 0 h 23"/>
                <a:gd name="T18" fmla="*/ 20 w 20"/>
                <a:gd name="T19" fmla="*/ 0 h 23"/>
                <a:gd name="T20" fmla="*/ 20 w 20"/>
                <a:gd name="T21" fmla="*/ 23 h 23"/>
                <a:gd name="T22" fmla="*/ 19 w 20"/>
                <a:gd name="T23" fmla="*/ 23 h 23"/>
                <a:gd name="T24" fmla="*/ 18 w 20"/>
                <a:gd name="T25" fmla="*/ 23 h 23"/>
                <a:gd name="T26" fmla="*/ 18 w 20"/>
                <a:gd name="T27" fmla="*/ 23 h 23"/>
                <a:gd name="T28" fmla="*/ 18 w 20"/>
                <a:gd name="T29" fmla="*/ 5 h 23"/>
                <a:gd name="T30" fmla="*/ 18 w 20"/>
                <a:gd name="T31" fmla="*/ 5 h 23"/>
                <a:gd name="T32" fmla="*/ 11 w 20"/>
                <a:gd name="T33" fmla="*/ 20 h 23"/>
                <a:gd name="T34" fmla="*/ 10 w 20"/>
                <a:gd name="T35" fmla="*/ 20 h 23"/>
                <a:gd name="T36" fmla="*/ 10 w 20"/>
                <a:gd name="T37" fmla="*/ 20 h 23"/>
                <a:gd name="T38" fmla="*/ 9 w 20"/>
                <a:gd name="T39" fmla="*/ 20 h 23"/>
                <a:gd name="T40" fmla="*/ 2 w 20"/>
                <a:gd name="T41" fmla="*/ 5 h 23"/>
                <a:gd name="T42" fmla="*/ 2 w 20"/>
                <a:gd name="T43" fmla="*/ 5 h 23"/>
                <a:gd name="T44" fmla="*/ 2 w 20"/>
                <a:gd name="T45" fmla="*/ 23 h 23"/>
                <a:gd name="T46" fmla="*/ 2 w 20"/>
                <a:gd name="T47" fmla="*/ 23 h 23"/>
                <a:gd name="T48" fmla="*/ 1 w 20"/>
                <a:gd name="T49" fmla="*/ 23 h 23"/>
                <a:gd name="T50" fmla="*/ 0 w 20"/>
                <a:gd name="T51" fmla="*/ 23 h 23"/>
                <a:gd name="T52" fmla="*/ 0 w 20"/>
                <a:gd name="T53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0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2" y="0"/>
                    <a:pt x="3" y="0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23"/>
                    <a:pt x="20" y="23"/>
                    <a:pt x="20" y="23"/>
                  </a:cubicBezTo>
                  <a:cubicBezTo>
                    <a:pt x="20" y="23"/>
                    <a:pt x="20" y="23"/>
                    <a:pt x="19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1" y="20"/>
                    <a:pt x="11" y="20"/>
                    <a:pt x="11" y="20"/>
                  </a:cubicBezTo>
                  <a:cubicBezTo>
                    <a:pt x="11" y="20"/>
                    <a:pt x="11" y="20"/>
                    <a:pt x="10" y="20"/>
                  </a:cubicBezTo>
                  <a:cubicBezTo>
                    <a:pt x="10" y="20"/>
                    <a:pt x="10" y="20"/>
                    <a:pt x="10" y="20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7" name="Freeform 26"/>
            <p:cNvSpPr>
              <a:spLocks noEditPoints="1"/>
            </p:cNvSpPr>
            <p:nvPr userDrawn="1"/>
          </p:nvSpPr>
          <p:spPr bwMode="auto">
            <a:xfrm>
              <a:off x="3885" y="4194"/>
              <a:ext cx="31" cy="39"/>
            </a:xfrm>
            <a:custGeom>
              <a:avLst/>
              <a:gdLst>
                <a:gd name="T0" fmla="*/ 8 w 18"/>
                <a:gd name="T1" fmla="*/ 0 h 23"/>
                <a:gd name="T2" fmla="*/ 8 w 18"/>
                <a:gd name="T3" fmla="*/ 0 h 23"/>
                <a:gd name="T4" fmla="*/ 9 w 18"/>
                <a:gd name="T5" fmla="*/ 0 h 23"/>
                <a:gd name="T6" fmla="*/ 10 w 18"/>
                <a:gd name="T7" fmla="*/ 0 h 23"/>
                <a:gd name="T8" fmla="*/ 18 w 18"/>
                <a:gd name="T9" fmla="*/ 23 h 23"/>
                <a:gd name="T10" fmla="*/ 18 w 18"/>
                <a:gd name="T11" fmla="*/ 23 h 23"/>
                <a:gd name="T12" fmla="*/ 16 w 18"/>
                <a:gd name="T13" fmla="*/ 23 h 23"/>
                <a:gd name="T14" fmla="*/ 16 w 18"/>
                <a:gd name="T15" fmla="*/ 23 h 23"/>
                <a:gd name="T16" fmla="*/ 14 w 18"/>
                <a:gd name="T17" fmla="*/ 17 h 23"/>
                <a:gd name="T18" fmla="*/ 4 w 18"/>
                <a:gd name="T19" fmla="*/ 17 h 23"/>
                <a:gd name="T20" fmla="*/ 2 w 18"/>
                <a:gd name="T21" fmla="*/ 23 h 23"/>
                <a:gd name="T22" fmla="*/ 1 w 18"/>
                <a:gd name="T23" fmla="*/ 23 h 23"/>
                <a:gd name="T24" fmla="*/ 0 w 18"/>
                <a:gd name="T25" fmla="*/ 23 h 23"/>
                <a:gd name="T26" fmla="*/ 0 w 18"/>
                <a:gd name="T27" fmla="*/ 23 h 23"/>
                <a:gd name="T28" fmla="*/ 8 w 18"/>
                <a:gd name="T29" fmla="*/ 0 h 23"/>
                <a:gd name="T30" fmla="*/ 13 w 18"/>
                <a:gd name="T31" fmla="*/ 15 h 23"/>
                <a:gd name="T32" fmla="*/ 9 w 18"/>
                <a:gd name="T33" fmla="*/ 3 h 23"/>
                <a:gd name="T34" fmla="*/ 9 w 18"/>
                <a:gd name="T35" fmla="*/ 3 h 23"/>
                <a:gd name="T36" fmla="*/ 4 w 18"/>
                <a:gd name="T37" fmla="*/ 15 h 23"/>
                <a:gd name="T38" fmla="*/ 13 w 18"/>
                <a:gd name="T39" fmla="*/ 15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8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4" y="17"/>
                    <a:pt x="14" y="17"/>
                    <a:pt x="14" y="17"/>
                  </a:cubicBezTo>
                  <a:cubicBezTo>
                    <a:pt x="4" y="17"/>
                    <a:pt x="4" y="17"/>
                    <a:pt x="4" y="17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5"/>
                  </a:moveTo>
                  <a:cubicBezTo>
                    <a:pt x="9" y="3"/>
                    <a:pt x="9" y="3"/>
                    <a:pt x="9" y="3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4" y="15"/>
                    <a:pt x="4" y="15"/>
                    <a:pt x="4" y="15"/>
                  </a:cubicBezTo>
                  <a:lnTo>
                    <a:pt x="13" y="15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8" name="Freeform 27"/>
            <p:cNvSpPr>
              <a:spLocks noEditPoints="1"/>
            </p:cNvSpPr>
            <p:nvPr userDrawn="1"/>
          </p:nvSpPr>
          <p:spPr bwMode="auto">
            <a:xfrm>
              <a:off x="3935" y="4194"/>
              <a:ext cx="27" cy="39"/>
            </a:xfrm>
            <a:custGeom>
              <a:avLst/>
              <a:gdLst>
                <a:gd name="T0" fmla="*/ 14 w 16"/>
                <a:gd name="T1" fmla="*/ 23 h 23"/>
                <a:gd name="T2" fmla="*/ 13 w 16"/>
                <a:gd name="T3" fmla="*/ 23 h 23"/>
                <a:gd name="T4" fmla="*/ 8 w 16"/>
                <a:gd name="T5" fmla="*/ 13 h 23"/>
                <a:gd name="T6" fmla="*/ 8 w 16"/>
                <a:gd name="T7" fmla="*/ 13 h 23"/>
                <a:gd name="T8" fmla="*/ 2 w 16"/>
                <a:gd name="T9" fmla="*/ 13 h 23"/>
                <a:gd name="T10" fmla="*/ 2 w 16"/>
                <a:gd name="T11" fmla="*/ 13 h 23"/>
                <a:gd name="T12" fmla="*/ 2 w 16"/>
                <a:gd name="T13" fmla="*/ 23 h 23"/>
                <a:gd name="T14" fmla="*/ 2 w 16"/>
                <a:gd name="T15" fmla="*/ 23 h 23"/>
                <a:gd name="T16" fmla="*/ 0 w 16"/>
                <a:gd name="T17" fmla="*/ 23 h 23"/>
                <a:gd name="T18" fmla="*/ 0 w 16"/>
                <a:gd name="T19" fmla="*/ 23 h 23"/>
                <a:gd name="T20" fmla="*/ 0 w 16"/>
                <a:gd name="T21" fmla="*/ 0 h 23"/>
                <a:gd name="T22" fmla="*/ 0 w 16"/>
                <a:gd name="T23" fmla="*/ 0 h 23"/>
                <a:gd name="T24" fmla="*/ 8 w 16"/>
                <a:gd name="T25" fmla="*/ 0 h 23"/>
                <a:gd name="T26" fmla="*/ 15 w 16"/>
                <a:gd name="T27" fmla="*/ 7 h 23"/>
                <a:gd name="T28" fmla="*/ 10 w 16"/>
                <a:gd name="T29" fmla="*/ 13 h 23"/>
                <a:gd name="T30" fmla="*/ 15 w 16"/>
                <a:gd name="T31" fmla="*/ 23 h 23"/>
                <a:gd name="T32" fmla="*/ 15 w 16"/>
                <a:gd name="T33" fmla="*/ 23 h 23"/>
                <a:gd name="T34" fmla="*/ 14 w 16"/>
                <a:gd name="T35" fmla="*/ 23 h 23"/>
                <a:gd name="T36" fmla="*/ 13 w 16"/>
                <a:gd name="T37" fmla="*/ 7 h 23"/>
                <a:gd name="T38" fmla="*/ 8 w 16"/>
                <a:gd name="T39" fmla="*/ 2 h 23"/>
                <a:gd name="T40" fmla="*/ 2 w 16"/>
                <a:gd name="T41" fmla="*/ 2 h 23"/>
                <a:gd name="T42" fmla="*/ 2 w 16"/>
                <a:gd name="T43" fmla="*/ 2 h 23"/>
                <a:gd name="T44" fmla="*/ 2 w 16"/>
                <a:gd name="T45" fmla="*/ 11 h 23"/>
                <a:gd name="T46" fmla="*/ 2 w 16"/>
                <a:gd name="T47" fmla="*/ 11 h 23"/>
                <a:gd name="T48" fmla="*/ 8 w 16"/>
                <a:gd name="T49" fmla="*/ 11 h 23"/>
                <a:gd name="T50" fmla="*/ 13 w 16"/>
                <a:gd name="T51" fmla="*/ 7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6" h="23">
                  <a:moveTo>
                    <a:pt x="14" y="23"/>
                  </a:moveTo>
                  <a:cubicBezTo>
                    <a:pt x="13" y="23"/>
                    <a:pt x="13" y="23"/>
                    <a:pt x="13" y="2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12" y="0"/>
                    <a:pt x="15" y="3"/>
                    <a:pt x="15" y="7"/>
                  </a:cubicBezTo>
                  <a:cubicBezTo>
                    <a:pt x="15" y="10"/>
                    <a:pt x="13" y="12"/>
                    <a:pt x="10" y="1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5" y="23"/>
                    <a:pt x="15" y="23"/>
                  </a:cubicBezTo>
                  <a:lnTo>
                    <a:pt x="14" y="23"/>
                  </a:lnTo>
                  <a:close/>
                  <a:moveTo>
                    <a:pt x="13" y="7"/>
                  </a:moveTo>
                  <a:cubicBezTo>
                    <a:pt x="13" y="4"/>
                    <a:pt x="11" y="2"/>
                    <a:pt x="8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11" y="11"/>
                    <a:pt x="13" y="9"/>
                    <a:pt x="13" y="7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9" name="Freeform 28"/>
            <p:cNvSpPr>
              <a:spLocks/>
            </p:cNvSpPr>
            <p:nvPr userDrawn="1"/>
          </p:nvSpPr>
          <p:spPr bwMode="auto">
            <a:xfrm>
              <a:off x="3983" y="4194"/>
              <a:ext cx="27" cy="39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 w 16"/>
                <a:gd name="T5" fmla="*/ 0 h 23"/>
                <a:gd name="T6" fmla="*/ 2 w 16"/>
                <a:gd name="T7" fmla="*/ 0 h 23"/>
                <a:gd name="T8" fmla="*/ 2 w 16"/>
                <a:gd name="T9" fmla="*/ 14 h 23"/>
                <a:gd name="T10" fmla="*/ 13 w 16"/>
                <a:gd name="T11" fmla="*/ 0 h 23"/>
                <a:gd name="T12" fmla="*/ 13 w 16"/>
                <a:gd name="T13" fmla="*/ 0 h 23"/>
                <a:gd name="T14" fmla="*/ 15 w 16"/>
                <a:gd name="T15" fmla="*/ 0 h 23"/>
                <a:gd name="T16" fmla="*/ 15 w 16"/>
                <a:gd name="T17" fmla="*/ 1 h 23"/>
                <a:gd name="T18" fmla="*/ 8 w 16"/>
                <a:gd name="T19" fmla="*/ 9 h 23"/>
                <a:gd name="T20" fmla="*/ 15 w 16"/>
                <a:gd name="T21" fmla="*/ 23 h 23"/>
                <a:gd name="T22" fmla="*/ 15 w 16"/>
                <a:gd name="T23" fmla="*/ 23 h 23"/>
                <a:gd name="T24" fmla="*/ 14 w 16"/>
                <a:gd name="T25" fmla="*/ 23 h 23"/>
                <a:gd name="T26" fmla="*/ 13 w 16"/>
                <a:gd name="T27" fmla="*/ 23 h 23"/>
                <a:gd name="T28" fmla="*/ 6 w 16"/>
                <a:gd name="T29" fmla="*/ 11 h 23"/>
                <a:gd name="T30" fmla="*/ 2 w 16"/>
                <a:gd name="T31" fmla="*/ 16 h 23"/>
                <a:gd name="T32" fmla="*/ 2 w 16"/>
                <a:gd name="T33" fmla="*/ 23 h 23"/>
                <a:gd name="T34" fmla="*/ 1 w 16"/>
                <a:gd name="T35" fmla="*/ 23 h 23"/>
                <a:gd name="T36" fmla="*/ 0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2" y="0"/>
                    <a:pt x="2" y="0"/>
                  </a:cubicBezTo>
                  <a:cubicBezTo>
                    <a:pt x="2" y="14"/>
                    <a:pt x="2" y="14"/>
                    <a:pt x="2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1"/>
                  </a:cubicBezTo>
                  <a:cubicBezTo>
                    <a:pt x="8" y="9"/>
                    <a:pt x="8" y="9"/>
                    <a:pt x="8" y="9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6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3" y="23"/>
                    <a:pt x="13" y="23"/>
                  </a:cubicBezTo>
                  <a:cubicBezTo>
                    <a:pt x="6" y="11"/>
                    <a:pt x="6" y="11"/>
                    <a:pt x="6" y="11"/>
                  </a:cubicBezTo>
                  <a:cubicBezTo>
                    <a:pt x="2" y="16"/>
                    <a:pt x="2" y="16"/>
                    <a:pt x="2" y="16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0" name="Freeform 29"/>
            <p:cNvSpPr>
              <a:spLocks noEditPoints="1"/>
            </p:cNvSpPr>
            <p:nvPr userDrawn="1"/>
          </p:nvSpPr>
          <p:spPr bwMode="auto">
            <a:xfrm>
              <a:off x="3458" y="4111"/>
              <a:ext cx="38" cy="40"/>
            </a:xfrm>
            <a:custGeom>
              <a:avLst/>
              <a:gdLst>
                <a:gd name="T0" fmla="*/ 8 w 22"/>
                <a:gd name="T1" fmla="*/ 0 h 23"/>
                <a:gd name="T2" fmla="*/ 9 w 22"/>
                <a:gd name="T3" fmla="*/ 0 h 23"/>
                <a:gd name="T4" fmla="*/ 14 w 22"/>
                <a:gd name="T5" fmla="*/ 0 h 23"/>
                <a:gd name="T6" fmla="*/ 15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7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4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4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9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7" y="23"/>
                    <a:pt x="17" y="23"/>
                    <a:pt x="17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4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4" y="14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1" name="Freeform 30"/>
            <p:cNvSpPr>
              <a:spLocks noEditPoints="1"/>
            </p:cNvSpPr>
            <p:nvPr userDrawn="1"/>
          </p:nvSpPr>
          <p:spPr bwMode="auto">
            <a:xfrm>
              <a:off x="3509" y="4111"/>
              <a:ext cx="38" cy="40"/>
            </a:xfrm>
            <a:custGeom>
              <a:avLst/>
              <a:gdLst>
                <a:gd name="T0" fmla="*/ 8 w 22"/>
                <a:gd name="T1" fmla="*/ 0 h 23"/>
                <a:gd name="T2" fmla="*/ 8 w 22"/>
                <a:gd name="T3" fmla="*/ 0 h 23"/>
                <a:gd name="T4" fmla="*/ 14 w 22"/>
                <a:gd name="T5" fmla="*/ 0 h 23"/>
                <a:gd name="T6" fmla="*/ 14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6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3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3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3" y="14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2" name="Freeform 31"/>
            <p:cNvSpPr>
              <a:spLocks/>
            </p:cNvSpPr>
            <p:nvPr userDrawn="1"/>
          </p:nvSpPr>
          <p:spPr bwMode="auto">
            <a:xfrm>
              <a:off x="3562" y="4111"/>
              <a:ext cx="28" cy="4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6 w 16"/>
                <a:gd name="T5" fmla="*/ 0 h 23"/>
                <a:gd name="T6" fmla="*/ 6 w 16"/>
                <a:gd name="T7" fmla="*/ 0 h 23"/>
                <a:gd name="T8" fmla="*/ 6 w 16"/>
                <a:gd name="T9" fmla="*/ 18 h 23"/>
                <a:gd name="T10" fmla="*/ 6 w 16"/>
                <a:gd name="T11" fmla="*/ 18 h 23"/>
                <a:gd name="T12" fmla="*/ 16 w 16"/>
                <a:gd name="T13" fmla="*/ 18 h 23"/>
                <a:gd name="T14" fmla="*/ 16 w 16"/>
                <a:gd name="T15" fmla="*/ 18 h 23"/>
                <a:gd name="T16" fmla="*/ 16 w 16"/>
                <a:gd name="T17" fmla="*/ 23 h 23"/>
                <a:gd name="T18" fmla="*/ 16 w 16"/>
                <a:gd name="T19" fmla="*/ 23 h 23"/>
                <a:gd name="T20" fmla="*/ 0 w 16"/>
                <a:gd name="T21" fmla="*/ 23 h 23"/>
                <a:gd name="T22" fmla="*/ 0 w 16"/>
                <a:gd name="T23" fmla="*/ 23 h 23"/>
                <a:gd name="T24" fmla="*/ 0 w 16"/>
                <a:gd name="T2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3" name="Freeform 32"/>
            <p:cNvSpPr>
              <a:spLocks noEditPoints="1"/>
            </p:cNvSpPr>
            <p:nvPr userDrawn="1"/>
          </p:nvSpPr>
          <p:spPr bwMode="auto">
            <a:xfrm>
              <a:off x="3607" y="4111"/>
              <a:ext cx="29" cy="40"/>
            </a:xfrm>
            <a:custGeom>
              <a:avLst/>
              <a:gdLst>
                <a:gd name="T0" fmla="*/ 0 w 17"/>
                <a:gd name="T1" fmla="*/ 0 h 23"/>
                <a:gd name="T2" fmla="*/ 0 w 17"/>
                <a:gd name="T3" fmla="*/ 0 h 23"/>
                <a:gd name="T4" fmla="*/ 10 w 17"/>
                <a:gd name="T5" fmla="*/ 0 h 23"/>
                <a:gd name="T6" fmla="*/ 17 w 17"/>
                <a:gd name="T7" fmla="*/ 6 h 23"/>
                <a:gd name="T8" fmla="*/ 14 w 17"/>
                <a:gd name="T9" fmla="*/ 11 h 23"/>
                <a:gd name="T10" fmla="*/ 14 w 17"/>
                <a:gd name="T11" fmla="*/ 11 h 23"/>
                <a:gd name="T12" fmla="*/ 17 w 17"/>
                <a:gd name="T13" fmla="*/ 17 h 23"/>
                <a:gd name="T14" fmla="*/ 9 w 17"/>
                <a:gd name="T15" fmla="*/ 23 h 23"/>
                <a:gd name="T16" fmla="*/ 0 w 17"/>
                <a:gd name="T17" fmla="*/ 23 h 23"/>
                <a:gd name="T18" fmla="*/ 0 w 17"/>
                <a:gd name="T19" fmla="*/ 23 h 23"/>
                <a:gd name="T20" fmla="*/ 0 w 17"/>
                <a:gd name="T21" fmla="*/ 0 h 23"/>
                <a:gd name="T22" fmla="*/ 8 w 17"/>
                <a:gd name="T23" fmla="*/ 9 h 23"/>
                <a:gd name="T24" fmla="*/ 11 w 17"/>
                <a:gd name="T25" fmla="*/ 7 h 23"/>
                <a:gd name="T26" fmla="*/ 8 w 17"/>
                <a:gd name="T27" fmla="*/ 5 h 23"/>
                <a:gd name="T28" fmla="*/ 6 w 17"/>
                <a:gd name="T29" fmla="*/ 5 h 23"/>
                <a:gd name="T30" fmla="*/ 6 w 17"/>
                <a:gd name="T31" fmla="*/ 5 h 23"/>
                <a:gd name="T32" fmla="*/ 6 w 17"/>
                <a:gd name="T33" fmla="*/ 9 h 23"/>
                <a:gd name="T34" fmla="*/ 6 w 17"/>
                <a:gd name="T35" fmla="*/ 9 h 23"/>
                <a:gd name="T36" fmla="*/ 8 w 17"/>
                <a:gd name="T37" fmla="*/ 9 h 23"/>
                <a:gd name="T38" fmla="*/ 6 w 17"/>
                <a:gd name="T39" fmla="*/ 19 h 23"/>
                <a:gd name="T40" fmla="*/ 9 w 17"/>
                <a:gd name="T41" fmla="*/ 19 h 23"/>
                <a:gd name="T42" fmla="*/ 11 w 17"/>
                <a:gd name="T43" fmla="*/ 16 h 23"/>
                <a:gd name="T44" fmla="*/ 9 w 17"/>
                <a:gd name="T45" fmla="*/ 14 h 23"/>
                <a:gd name="T46" fmla="*/ 6 w 17"/>
                <a:gd name="T47" fmla="*/ 14 h 23"/>
                <a:gd name="T48" fmla="*/ 6 w 17"/>
                <a:gd name="T49" fmla="*/ 14 h 23"/>
                <a:gd name="T50" fmla="*/ 6 w 17"/>
                <a:gd name="T51" fmla="*/ 19 h 23"/>
                <a:gd name="T52" fmla="*/ 6 w 17"/>
                <a:gd name="T53" fmla="*/ 19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7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7" y="3"/>
                    <a:pt x="17" y="6"/>
                  </a:cubicBezTo>
                  <a:cubicBezTo>
                    <a:pt x="17" y="9"/>
                    <a:pt x="16" y="10"/>
                    <a:pt x="14" y="11"/>
                  </a:cubicBezTo>
                  <a:cubicBezTo>
                    <a:pt x="14" y="11"/>
                    <a:pt x="14" y="11"/>
                    <a:pt x="14" y="11"/>
                  </a:cubicBezTo>
                  <a:cubicBezTo>
                    <a:pt x="16" y="12"/>
                    <a:pt x="17" y="14"/>
                    <a:pt x="17" y="17"/>
                  </a:cubicBezTo>
                  <a:cubicBezTo>
                    <a:pt x="17" y="21"/>
                    <a:pt x="14" y="23"/>
                    <a:pt x="9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8" y="9"/>
                  </a:moveTo>
                  <a:cubicBezTo>
                    <a:pt x="10" y="9"/>
                    <a:pt x="11" y="9"/>
                    <a:pt x="11" y="7"/>
                  </a:cubicBezTo>
                  <a:cubicBezTo>
                    <a:pt x="11" y="5"/>
                    <a:pt x="10" y="5"/>
                    <a:pt x="8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lnTo>
                    <a:pt x="8" y="9"/>
                  </a:lnTo>
                  <a:close/>
                  <a:moveTo>
                    <a:pt x="6" y="19"/>
                  </a:moveTo>
                  <a:cubicBezTo>
                    <a:pt x="9" y="19"/>
                    <a:pt x="9" y="19"/>
                    <a:pt x="9" y="19"/>
                  </a:cubicBezTo>
                  <a:cubicBezTo>
                    <a:pt x="11" y="19"/>
                    <a:pt x="11" y="18"/>
                    <a:pt x="11" y="16"/>
                  </a:cubicBezTo>
                  <a:cubicBezTo>
                    <a:pt x="11" y="15"/>
                    <a:pt x="11" y="14"/>
                    <a:pt x="9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9"/>
                    <a:pt x="6" y="19"/>
                    <a:pt x="6" y="19"/>
                  </a:cubicBezTo>
                  <a:cubicBezTo>
                    <a:pt x="6" y="19"/>
                    <a:pt x="6" y="19"/>
                    <a:pt x="6" y="19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4" name="Freeform 33"/>
            <p:cNvSpPr>
              <a:spLocks noEditPoints="1"/>
            </p:cNvSpPr>
            <p:nvPr userDrawn="1"/>
          </p:nvSpPr>
          <p:spPr bwMode="auto">
            <a:xfrm>
              <a:off x="3653" y="4111"/>
              <a:ext cx="32" cy="41"/>
            </a:xfrm>
            <a:custGeom>
              <a:avLst/>
              <a:gdLst>
                <a:gd name="T0" fmla="*/ 1 w 19"/>
                <a:gd name="T1" fmla="*/ 18 h 24"/>
                <a:gd name="T2" fmla="*/ 0 w 19"/>
                <a:gd name="T3" fmla="*/ 12 h 24"/>
                <a:gd name="T4" fmla="*/ 1 w 19"/>
                <a:gd name="T5" fmla="*/ 5 h 24"/>
                <a:gd name="T6" fmla="*/ 9 w 19"/>
                <a:gd name="T7" fmla="*/ 0 h 24"/>
                <a:gd name="T8" fmla="*/ 18 w 19"/>
                <a:gd name="T9" fmla="*/ 5 h 24"/>
                <a:gd name="T10" fmla="*/ 19 w 19"/>
                <a:gd name="T11" fmla="*/ 12 h 24"/>
                <a:gd name="T12" fmla="*/ 18 w 19"/>
                <a:gd name="T13" fmla="*/ 18 h 24"/>
                <a:gd name="T14" fmla="*/ 9 w 19"/>
                <a:gd name="T15" fmla="*/ 24 h 24"/>
                <a:gd name="T16" fmla="*/ 1 w 19"/>
                <a:gd name="T17" fmla="*/ 18 h 24"/>
                <a:gd name="T18" fmla="*/ 12 w 19"/>
                <a:gd name="T19" fmla="*/ 16 h 24"/>
                <a:gd name="T20" fmla="*/ 13 w 19"/>
                <a:gd name="T21" fmla="*/ 12 h 24"/>
                <a:gd name="T22" fmla="*/ 12 w 19"/>
                <a:gd name="T23" fmla="*/ 7 h 24"/>
                <a:gd name="T24" fmla="*/ 9 w 19"/>
                <a:gd name="T25" fmla="*/ 5 h 24"/>
                <a:gd name="T26" fmla="*/ 6 w 19"/>
                <a:gd name="T27" fmla="*/ 7 h 24"/>
                <a:gd name="T28" fmla="*/ 6 w 19"/>
                <a:gd name="T29" fmla="*/ 12 h 24"/>
                <a:gd name="T30" fmla="*/ 6 w 19"/>
                <a:gd name="T31" fmla="*/ 16 h 24"/>
                <a:gd name="T32" fmla="*/ 9 w 19"/>
                <a:gd name="T33" fmla="*/ 18 h 24"/>
                <a:gd name="T34" fmla="*/ 12 w 19"/>
                <a:gd name="T35" fmla="*/ 16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9" h="24">
                  <a:moveTo>
                    <a:pt x="1" y="18"/>
                  </a:moveTo>
                  <a:cubicBezTo>
                    <a:pt x="0" y="16"/>
                    <a:pt x="0" y="15"/>
                    <a:pt x="0" y="12"/>
                  </a:cubicBez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3" y="0"/>
                    <a:pt x="17" y="2"/>
                    <a:pt x="18" y="5"/>
                  </a:cubicBezTo>
                  <a:cubicBezTo>
                    <a:pt x="18" y="7"/>
                    <a:pt x="19" y="9"/>
                    <a:pt x="19" y="12"/>
                  </a:cubicBezTo>
                  <a:cubicBezTo>
                    <a:pt x="19" y="15"/>
                    <a:pt x="18" y="16"/>
                    <a:pt x="18" y="18"/>
                  </a:cubicBezTo>
                  <a:cubicBezTo>
                    <a:pt x="17" y="22"/>
                    <a:pt x="13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lose/>
                  <a:moveTo>
                    <a:pt x="12" y="16"/>
                  </a:moveTo>
                  <a:cubicBezTo>
                    <a:pt x="12" y="16"/>
                    <a:pt x="13" y="14"/>
                    <a:pt x="13" y="12"/>
                  </a:cubicBezTo>
                  <a:cubicBezTo>
                    <a:pt x="13" y="9"/>
                    <a:pt x="12" y="8"/>
                    <a:pt x="12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9" y="18"/>
                  </a:cubicBezTo>
                  <a:cubicBezTo>
                    <a:pt x="11" y="18"/>
                    <a:pt x="12" y="18"/>
                    <a:pt x="12" y="16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5" name="Freeform 34"/>
            <p:cNvSpPr>
              <a:spLocks noEditPoints="1"/>
            </p:cNvSpPr>
            <p:nvPr userDrawn="1"/>
          </p:nvSpPr>
          <p:spPr bwMode="auto">
            <a:xfrm>
              <a:off x="3703" y="4111"/>
              <a:ext cx="30" cy="40"/>
            </a:xfrm>
            <a:custGeom>
              <a:avLst/>
              <a:gdLst>
                <a:gd name="T0" fmla="*/ 12 w 18"/>
                <a:gd name="T1" fmla="*/ 23 h 23"/>
                <a:gd name="T2" fmla="*/ 11 w 18"/>
                <a:gd name="T3" fmla="*/ 23 h 23"/>
                <a:gd name="T4" fmla="*/ 8 w 18"/>
                <a:gd name="T5" fmla="*/ 15 h 23"/>
                <a:gd name="T6" fmla="*/ 6 w 18"/>
                <a:gd name="T7" fmla="*/ 15 h 23"/>
                <a:gd name="T8" fmla="*/ 6 w 18"/>
                <a:gd name="T9" fmla="*/ 15 h 23"/>
                <a:gd name="T10" fmla="*/ 6 w 18"/>
                <a:gd name="T11" fmla="*/ 23 h 23"/>
                <a:gd name="T12" fmla="*/ 5 w 18"/>
                <a:gd name="T13" fmla="*/ 23 h 23"/>
                <a:gd name="T14" fmla="*/ 0 w 18"/>
                <a:gd name="T15" fmla="*/ 23 h 23"/>
                <a:gd name="T16" fmla="*/ 0 w 18"/>
                <a:gd name="T17" fmla="*/ 23 h 23"/>
                <a:gd name="T18" fmla="*/ 0 w 18"/>
                <a:gd name="T19" fmla="*/ 0 h 23"/>
                <a:gd name="T20" fmla="*/ 0 w 18"/>
                <a:gd name="T21" fmla="*/ 0 h 23"/>
                <a:gd name="T22" fmla="*/ 9 w 18"/>
                <a:gd name="T23" fmla="*/ 0 h 23"/>
                <a:gd name="T24" fmla="*/ 18 w 18"/>
                <a:gd name="T25" fmla="*/ 8 h 23"/>
                <a:gd name="T26" fmla="*/ 14 w 18"/>
                <a:gd name="T27" fmla="*/ 14 h 23"/>
                <a:gd name="T28" fmla="*/ 18 w 18"/>
                <a:gd name="T29" fmla="*/ 23 h 23"/>
                <a:gd name="T30" fmla="*/ 18 w 18"/>
                <a:gd name="T31" fmla="*/ 23 h 23"/>
                <a:gd name="T32" fmla="*/ 12 w 18"/>
                <a:gd name="T33" fmla="*/ 23 h 23"/>
                <a:gd name="T34" fmla="*/ 12 w 18"/>
                <a:gd name="T35" fmla="*/ 8 h 23"/>
                <a:gd name="T36" fmla="*/ 9 w 18"/>
                <a:gd name="T37" fmla="*/ 5 h 23"/>
                <a:gd name="T38" fmla="*/ 6 w 18"/>
                <a:gd name="T39" fmla="*/ 5 h 23"/>
                <a:gd name="T40" fmla="*/ 6 w 18"/>
                <a:gd name="T41" fmla="*/ 5 h 23"/>
                <a:gd name="T42" fmla="*/ 6 w 18"/>
                <a:gd name="T43" fmla="*/ 10 h 23"/>
                <a:gd name="T44" fmla="*/ 6 w 18"/>
                <a:gd name="T45" fmla="*/ 10 h 23"/>
                <a:gd name="T46" fmla="*/ 9 w 18"/>
                <a:gd name="T47" fmla="*/ 10 h 23"/>
                <a:gd name="T48" fmla="*/ 12 w 18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8" h="23">
                  <a:moveTo>
                    <a:pt x="12" y="23"/>
                  </a:moveTo>
                  <a:cubicBezTo>
                    <a:pt x="12" y="23"/>
                    <a:pt x="12" y="23"/>
                    <a:pt x="11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5" y="23"/>
                    <a:pt x="5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6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6" name="Freeform 35"/>
            <p:cNvSpPr>
              <a:spLocks/>
            </p:cNvSpPr>
            <p:nvPr userDrawn="1"/>
          </p:nvSpPr>
          <p:spPr bwMode="auto">
            <a:xfrm>
              <a:off x="3749" y="4111"/>
              <a:ext cx="32" cy="41"/>
            </a:xfrm>
            <a:custGeom>
              <a:avLst/>
              <a:gdLst>
                <a:gd name="T0" fmla="*/ 0 w 19"/>
                <a:gd name="T1" fmla="*/ 12 h 24"/>
                <a:gd name="T2" fmla="*/ 1 w 19"/>
                <a:gd name="T3" fmla="*/ 5 h 24"/>
                <a:gd name="T4" fmla="*/ 9 w 19"/>
                <a:gd name="T5" fmla="*/ 0 h 24"/>
                <a:gd name="T6" fmla="*/ 18 w 19"/>
                <a:gd name="T7" fmla="*/ 5 h 24"/>
                <a:gd name="T8" fmla="*/ 18 w 19"/>
                <a:gd name="T9" fmla="*/ 5 h 24"/>
                <a:gd name="T10" fmla="*/ 13 w 19"/>
                <a:gd name="T11" fmla="*/ 7 h 24"/>
                <a:gd name="T12" fmla="*/ 13 w 19"/>
                <a:gd name="T13" fmla="*/ 7 h 24"/>
                <a:gd name="T14" fmla="*/ 9 w 19"/>
                <a:gd name="T15" fmla="*/ 5 h 24"/>
                <a:gd name="T16" fmla="*/ 6 w 19"/>
                <a:gd name="T17" fmla="*/ 7 h 24"/>
                <a:gd name="T18" fmla="*/ 6 w 19"/>
                <a:gd name="T19" fmla="*/ 12 h 24"/>
                <a:gd name="T20" fmla="*/ 6 w 19"/>
                <a:gd name="T21" fmla="*/ 16 h 24"/>
                <a:gd name="T22" fmla="*/ 10 w 19"/>
                <a:gd name="T23" fmla="*/ 18 h 24"/>
                <a:gd name="T24" fmla="*/ 13 w 19"/>
                <a:gd name="T25" fmla="*/ 17 h 24"/>
                <a:gd name="T26" fmla="*/ 13 w 19"/>
                <a:gd name="T27" fmla="*/ 15 h 24"/>
                <a:gd name="T28" fmla="*/ 13 w 19"/>
                <a:gd name="T29" fmla="*/ 15 h 24"/>
                <a:gd name="T30" fmla="*/ 10 w 19"/>
                <a:gd name="T31" fmla="*/ 15 h 24"/>
                <a:gd name="T32" fmla="*/ 10 w 19"/>
                <a:gd name="T33" fmla="*/ 14 h 24"/>
                <a:gd name="T34" fmla="*/ 10 w 19"/>
                <a:gd name="T35" fmla="*/ 11 h 24"/>
                <a:gd name="T36" fmla="*/ 10 w 19"/>
                <a:gd name="T37" fmla="*/ 10 h 24"/>
                <a:gd name="T38" fmla="*/ 18 w 19"/>
                <a:gd name="T39" fmla="*/ 10 h 24"/>
                <a:gd name="T40" fmla="*/ 19 w 19"/>
                <a:gd name="T41" fmla="*/ 11 h 24"/>
                <a:gd name="T42" fmla="*/ 19 w 19"/>
                <a:gd name="T43" fmla="*/ 12 h 24"/>
                <a:gd name="T44" fmla="*/ 18 w 19"/>
                <a:gd name="T45" fmla="*/ 18 h 24"/>
                <a:gd name="T46" fmla="*/ 9 w 19"/>
                <a:gd name="T47" fmla="*/ 24 h 24"/>
                <a:gd name="T48" fmla="*/ 1 w 19"/>
                <a:gd name="T49" fmla="*/ 18 h 24"/>
                <a:gd name="T50" fmla="*/ 0 w 19"/>
                <a:gd name="T51" fmla="*/ 12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9" h="24">
                  <a:moveTo>
                    <a:pt x="0" y="12"/>
                  </a:move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4" y="0"/>
                    <a:pt x="17" y="2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10" y="18"/>
                  </a:cubicBezTo>
                  <a:cubicBezTo>
                    <a:pt x="11" y="18"/>
                    <a:pt x="12" y="18"/>
                    <a:pt x="13" y="17"/>
                  </a:cubicBezTo>
                  <a:cubicBezTo>
                    <a:pt x="13" y="16"/>
                    <a:pt x="13" y="16"/>
                    <a:pt x="13" y="15"/>
                  </a:cubicBezTo>
                  <a:cubicBezTo>
                    <a:pt x="13" y="15"/>
                    <a:pt x="13" y="15"/>
                    <a:pt x="13" y="15"/>
                  </a:cubicBezTo>
                  <a:cubicBezTo>
                    <a:pt x="10" y="15"/>
                    <a:pt x="10" y="15"/>
                    <a:pt x="10" y="15"/>
                  </a:cubicBezTo>
                  <a:cubicBezTo>
                    <a:pt x="10" y="15"/>
                    <a:pt x="10" y="15"/>
                    <a:pt x="10" y="14"/>
                  </a:cubicBezTo>
                  <a:cubicBezTo>
                    <a:pt x="10" y="11"/>
                    <a:pt x="10" y="11"/>
                    <a:pt x="10" y="11"/>
                  </a:cubicBezTo>
                  <a:cubicBezTo>
                    <a:pt x="10" y="10"/>
                    <a:pt x="10" y="10"/>
                    <a:pt x="10" y="10"/>
                  </a:cubicBezTo>
                  <a:cubicBezTo>
                    <a:pt x="18" y="10"/>
                    <a:pt x="18" y="10"/>
                    <a:pt x="18" y="10"/>
                  </a:cubicBezTo>
                  <a:cubicBezTo>
                    <a:pt x="19" y="10"/>
                    <a:pt x="19" y="10"/>
                    <a:pt x="19" y="11"/>
                  </a:cubicBezTo>
                  <a:cubicBezTo>
                    <a:pt x="19" y="12"/>
                    <a:pt x="19" y="12"/>
                    <a:pt x="19" y="12"/>
                  </a:cubicBezTo>
                  <a:cubicBezTo>
                    <a:pt x="19" y="15"/>
                    <a:pt x="19" y="16"/>
                    <a:pt x="18" y="18"/>
                  </a:cubicBezTo>
                  <a:cubicBezTo>
                    <a:pt x="17" y="22"/>
                    <a:pt x="14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ubicBezTo>
                    <a:pt x="0" y="16"/>
                    <a:pt x="0" y="15"/>
                    <a:pt x="0" y="12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7" name="Freeform 36"/>
            <p:cNvSpPr>
              <a:spLocks/>
            </p:cNvSpPr>
            <p:nvPr userDrawn="1"/>
          </p:nvSpPr>
          <p:spPr bwMode="auto">
            <a:xfrm>
              <a:off x="3824" y="4111"/>
              <a:ext cx="31" cy="41"/>
            </a:xfrm>
            <a:custGeom>
              <a:avLst/>
              <a:gdLst>
                <a:gd name="T0" fmla="*/ 0 w 18"/>
                <a:gd name="T1" fmla="*/ 14 h 24"/>
                <a:gd name="T2" fmla="*/ 0 w 18"/>
                <a:gd name="T3" fmla="*/ 0 h 24"/>
                <a:gd name="T4" fmla="*/ 0 w 18"/>
                <a:gd name="T5" fmla="*/ 0 h 24"/>
                <a:gd name="T6" fmla="*/ 5 w 18"/>
                <a:gd name="T7" fmla="*/ 0 h 24"/>
                <a:gd name="T8" fmla="*/ 6 w 18"/>
                <a:gd name="T9" fmla="*/ 0 h 24"/>
                <a:gd name="T10" fmla="*/ 6 w 18"/>
                <a:gd name="T11" fmla="*/ 15 h 24"/>
                <a:gd name="T12" fmla="*/ 9 w 18"/>
                <a:gd name="T13" fmla="*/ 18 h 24"/>
                <a:gd name="T14" fmla="*/ 12 w 18"/>
                <a:gd name="T15" fmla="*/ 15 h 24"/>
                <a:gd name="T16" fmla="*/ 12 w 18"/>
                <a:gd name="T17" fmla="*/ 0 h 24"/>
                <a:gd name="T18" fmla="*/ 12 w 18"/>
                <a:gd name="T19" fmla="*/ 0 h 24"/>
                <a:gd name="T20" fmla="*/ 18 w 18"/>
                <a:gd name="T21" fmla="*/ 0 h 24"/>
                <a:gd name="T22" fmla="*/ 18 w 18"/>
                <a:gd name="T23" fmla="*/ 0 h 24"/>
                <a:gd name="T24" fmla="*/ 18 w 18"/>
                <a:gd name="T25" fmla="*/ 14 h 24"/>
                <a:gd name="T26" fmla="*/ 9 w 18"/>
                <a:gd name="T27" fmla="*/ 24 h 24"/>
                <a:gd name="T28" fmla="*/ 0 w 18"/>
                <a:gd name="T29" fmla="*/ 1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8" h="24">
                  <a:moveTo>
                    <a:pt x="0" y="14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5" y="0"/>
                    <a:pt x="6" y="0"/>
                    <a:pt x="6" y="0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7"/>
                    <a:pt x="7" y="18"/>
                    <a:pt x="9" y="18"/>
                  </a:cubicBezTo>
                  <a:cubicBezTo>
                    <a:pt x="11" y="18"/>
                    <a:pt x="12" y="17"/>
                    <a:pt x="12" y="15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14"/>
                    <a:pt x="18" y="14"/>
                    <a:pt x="18" y="14"/>
                  </a:cubicBezTo>
                  <a:cubicBezTo>
                    <a:pt x="18" y="20"/>
                    <a:pt x="14" y="24"/>
                    <a:pt x="9" y="24"/>
                  </a:cubicBezTo>
                  <a:cubicBezTo>
                    <a:pt x="3" y="24"/>
                    <a:pt x="0" y="20"/>
                    <a:pt x="0" y="14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8" name="Freeform 37"/>
            <p:cNvSpPr>
              <a:spLocks/>
            </p:cNvSpPr>
            <p:nvPr userDrawn="1"/>
          </p:nvSpPr>
          <p:spPr bwMode="auto">
            <a:xfrm>
              <a:off x="3872" y="4111"/>
              <a:ext cx="32" cy="40"/>
            </a:xfrm>
            <a:custGeom>
              <a:avLst/>
              <a:gdLst>
                <a:gd name="T0" fmla="*/ 0 w 19"/>
                <a:gd name="T1" fmla="*/ 0 h 23"/>
                <a:gd name="T2" fmla="*/ 1 w 19"/>
                <a:gd name="T3" fmla="*/ 0 h 23"/>
                <a:gd name="T4" fmla="*/ 6 w 19"/>
                <a:gd name="T5" fmla="*/ 0 h 23"/>
                <a:gd name="T6" fmla="*/ 6 w 19"/>
                <a:gd name="T7" fmla="*/ 0 h 23"/>
                <a:gd name="T8" fmla="*/ 13 w 19"/>
                <a:gd name="T9" fmla="*/ 14 h 23"/>
                <a:gd name="T10" fmla="*/ 13 w 19"/>
                <a:gd name="T11" fmla="*/ 14 h 23"/>
                <a:gd name="T12" fmla="*/ 13 w 19"/>
                <a:gd name="T13" fmla="*/ 0 h 23"/>
                <a:gd name="T14" fmla="*/ 14 w 19"/>
                <a:gd name="T15" fmla="*/ 0 h 23"/>
                <a:gd name="T16" fmla="*/ 19 w 19"/>
                <a:gd name="T17" fmla="*/ 0 h 23"/>
                <a:gd name="T18" fmla="*/ 19 w 19"/>
                <a:gd name="T19" fmla="*/ 0 h 23"/>
                <a:gd name="T20" fmla="*/ 19 w 19"/>
                <a:gd name="T21" fmla="*/ 23 h 23"/>
                <a:gd name="T22" fmla="*/ 19 w 19"/>
                <a:gd name="T23" fmla="*/ 23 h 23"/>
                <a:gd name="T24" fmla="*/ 14 w 19"/>
                <a:gd name="T25" fmla="*/ 23 h 23"/>
                <a:gd name="T26" fmla="*/ 13 w 19"/>
                <a:gd name="T27" fmla="*/ 23 h 23"/>
                <a:gd name="T28" fmla="*/ 6 w 19"/>
                <a:gd name="T29" fmla="*/ 10 h 23"/>
                <a:gd name="T30" fmla="*/ 6 w 19"/>
                <a:gd name="T31" fmla="*/ 10 h 23"/>
                <a:gd name="T32" fmla="*/ 6 w 19"/>
                <a:gd name="T33" fmla="*/ 23 h 23"/>
                <a:gd name="T34" fmla="*/ 6 w 19"/>
                <a:gd name="T35" fmla="*/ 23 h 23"/>
                <a:gd name="T36" fmla="*/ 1 w 19"/>
                <a:gd name="T37" fmla="*/ 23 h 23"/>
                <a:gd name="T38" fmla="*/ 0 w 19"/>
                <a:gd name="T39" fmla="*/ 23 h 23"/>
                <a:gd name="T40" fmla="*/ 0 w 19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4" y="0"/>
                    <a:pt x="14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9" name="Freeform 38"/>
            <p:cNvSpPr>
              <a:spLocks/>
            </p:cNvSpPr>
            <p:nvPr userDrawn="1"/>
          </p:nvSpPr>
          <p:spPr bwMode="auto">
            <a:xfrm>
              <a:off x="3921" y="4111"/>
              <a:ext cx="10" cy="4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0" name="Freeform 39"/>
            <p:cNvSpPr>
              <a:spLocks/>
            </p:cNvSpPr>
            <p:nvPr userDrawn="1"/>
          </p:nvSpPr>
          <p:spPr bwMode="auto">
            <a:xfrm>
              <a:off x="3947" y="4111"/>
              <a:ext cx="36" cy="40"/>
            </a:xfrm>
            <a:custGeom>
              <a:avLst/>
              <a:gdLst>
                <a:gd name="T0" fmla="*/ 8 w 21"/>
                <a:gd name="T1" fmla="*/ 23 h 23"/>
                <a:gd name="T2" fmla="*/ 8 w 21"/>
                <a:gd name="T3" fmla="*/ 23 h 23"/>
                <a:gd name="T4" fmla="*/ 0 w 21"/>
                <a:gd name="T5" fmla="*/ 1 h 23"/>
                <a:gd name="T6" fmla="*/ 1 w 21"/>
                <a:gd name="T7" fmla="*/ 0 h 23"/>
                <a:gd name="T8" fmla="*/ 6 w 21"/>
                <a:gd name="T9" fmla="*/ 0 h 23"/>
                <a:gd name="T10" fmla="*/ 7 w 21"/>
                <a:gd name="T11" fmla="*/ 0 h 23"/>
                <a:gd name="T12" fmla="*/ 11 w 21"/>
                <a:gd name="T13" fmla="*/ 14 h 23"/>
                <a:gd name="T14" fmla="*/ 11 w 21"/>
                <a:gd name="T15" fmla="*/ 14 h 23"/>
                <a:gd name="T16" fmla="*/ 15 w 21"/>
                <a:gd name="T17" fmla="*/ 0 h 23"/>
                <a:gd name="T18" fmla="*/ 15 w 21"/>
                <a:gd name="T19" fmla="*/ 0 h 23"/>
                <a:gd name="T20" fmla="*/ 21 w 21"/>
                <a:gd name="T21" fmla="*/ 0 h 23"/>
                <a:gd name="T22" fmla="*/ 21 w 21"/>
                <a:gd name="T23" fmla="*/ 1 h 23"/>
                <a:gd name="T24" fmla="*/ 14 w 21"/>
                <a:gd name="T25" fmla="*/ 23 h 23"/>
                <a:gd name="T26" fmla="*/ 13 w 21"/>
                <a:gd name="T27" fmla="*/ 23 h 23"/>
                <a:gd name="T28" fmla="*/ 8 w 21"/>
                <a:gd name="T29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1" h="23">
                  <a:moveTo>
                    <a:pt x="8" y="23"/>
                  </a:moveTo>
                  <a:cubicBezTo>
                    <a:pt x="8" y="23"/>
                    <a:pt x="8" y="23"/>
                    <a:pt x="8" y="23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1" y="0"/>
                    <a:pt x="21" y="0"/>
                    <a:pt x="21" y="1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1" name="Freeform 40"/>
            <p:cNvSpPr>
              <a:spLocks/>
            </p:cNvSpPr>
            <p:nvPr userDrawn="1"/>
          </p:nvSpPr>
          <p:spPr bwMode="auto">
            <a:xfrm>
              <a:off x="3998" y="4111"/>
              <a:ext cx="27" cy="4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6 w 16"/>
                <a:gd name="T5" fmla="*/ 0 h 23"/>
                <a:gd name="T6" fmla="*/ 16 w 16"/>
                <a:gd name="T7" fmla="*/ 0 h 23"/>
                <a:gd name="T8" fmla="*/ 16 w 16"/>
                <a:gd name="T9" fmla="*/ 5 h 23"/>
                <a:gd name="T10" fmla="*/ 16 w 16"/>
                <a:gd name="T11" fmla="*/ 5 h 23"/>
                <a:gd name="T12" fmla="*/ 6 w 16"/>
                <a:gd name="T13" fmla="*/ 5 h 23"/>
                <a:gd name="T14" fmla="*/ 6 w 16"/>
                <a:gd name="T15" fmla="*/ 5 h 23"/>
                <a:gd name="T16" fmla="*/ 6 w 16"/>
                <a:gd name="T17" fmla="*/ 9 h 23"/>
                <a:gd name="T18" fmla="*/ 6 w 16"/>
                <a:gd name="T19" fmla="*/ 9 h 23"/>
                <a:gd name="T20" fmla="*/ 14 w 16"/>
                <a:gd name="T21" fmla="*/ 9 h 23"/>
                <a:gd name="T22" fmla="*/ 14 w 16"/>
                <a:gd name="T23" fmla="*/ 9 h 23"/>
                <a:gd name="T24" fmla="*/ 14 w 16"/>
                <a:gd name="T25" fmla="*/ 14 h 23"/>
                <a:gd name="T26" fmla="*/ 14 w 16"/>
                <a:gd name="T27" fmla="*/ 14 h 23"/>
                <a:gd name="T28" fmla="*/ 6 w 16"/>
                <a:gd name="T29" fmla="*/ 14 h 23"/>
                <a:gd name="T30" fmla="*/ 6 w 16"/>
                <a:gd name="T31" fmla="*/ 14 h 23"/>
                <a:gd name="T32" fmla="*/ 6 w 16"/>
                <a:gd name="T33" fmla="*/ 18 h 23"/>
                <a:gd name="T34" fmla="*/ 6 w 16"/>
                <a:gd name="T35" fmla="*/ 18 h 23"/>
                <a:gd name="T36" fmla="*/ 16 w 16"/>
                <a:gd name="T37" fmla="*/ 18 h 23"/>
                <a:gd name="T38" fmla="*/ 16 w 16"/>
                <a:gd name="T39" fmla="*/ 19 h 23"/>
                <a:gd name="T40" fmla="*/ 16 w 16"/>
                <a:gd name="T41" fmla="*/ 23 h 23"/>
                <a:gd name="T42" fmla="*/ 16 w 16"/>
                <a:gd name="T43" fmla="*/ 23 h 23"/>
                <a:gd name="T44" fmla="*/ 0 w 16"/>
                <a:gd name="T45" fmla="*/ 23 h 23"/>
                <a:gd name="T46" fmla="*/ 0 w 16"/>
                <a:gd name="T47" fmla="*/ 23 h 23"/>
                <a:gd name="T48" fmla="*/ 0 w 16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9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2" name="Freeform 41"/>
            <p:cNvSpPr>
              <a:spLocks noEditPoints="1"/>
            </p:cNvSpPr>
            <p:nvPr userDrawn="1"/>
          </p:nvSpPr>
          <p:spPr bwMode="auto">
            <a:xfrm>
              <a:off x="4042" y="4111"/>
              <a:ext cx="33" cy="40"/>
            </a:xfrm>
            <a:custGeom>
              <a:avLst/>
              <a:gdLst>
                <a:gd name="T0" fmla="*/ 12 w 19"/>
                <a:gd name="T1" fmla="*/ 23 h 23"/>
                <a:gd name="T2" fmla="*/ 12 w 19"/>
                <a:gd name="T3" fmla="*/ 23 h 23"/>
                <a:gd name="T4" fmla="*/ 8 w 19"/>
                <a:gd name="T5" fmla="*/ 15 h 23"/>
                <a:gd name="T6" fmla="*/ 6 w 19"/>
                <a:gd name="T7" fmla="*/ 15 h 23"/>
                <a:gd name="T8" fmla="*/ 6 w 19"/>
                <a:gd name="T9" fmla="*/ 15 h 23"/>
                <a:gd name="T10" fmla="*/ 6 w 19"/>
                <a:gd name="T11" fmla="*/ 23 h 23"/>
                <a:gd name="T12" fmla="*/ 6 w 19"/>
                <a:gd name="T13" fmla="*/ 23 h 23"/>
                <a:gd name="T14" fmla="*/ 0 w 19"/>
                <a:gd name="T15" fmla="*/ 23 h 23"/>
                <a:gd name="T16" fmla="*/ 0 w 19"/>
                <a:gd name="T17" fmla="*/ 23 h 23"/>
                <a:gd name="T18" fmla="*/ 0 w 19"/>
                <a:gd name="T19" fmla="*/ 0 h 23"/>
                <a:gd name="T20" fmla="*/ 0 w 19"/>
                <a:gd name="T21" fmla="*/ 0 h 23"/>
                <a:gd name="T22" fmla="*/ 10 w 19"/>
                <a:gd name="T23" fmla="*/ 0 h 23"/>
                <a:gd name="T24" fmla="*/ 18 w 19"/>
                <a:gd name="T25" fmla="*/ 8 h 23"/>
                <a:gd name="T26" fmla="*/ 14 w 19"/>
                <a:gd name="T27" fmla="*/ 14 h 23"/>
                <a:gd name="T28" fmla="*/ 18 w 19"/>
                <a:gd name="T29" fmla="*/ 23 h 23"/>
                <a:gd name="T30" fmla="*/ 18 w 19"/>
                <a:gd name="T31" fmla="*/ 23 h 23"/>
                <a:gd name="T32" fmla="*/ 12 w 19"/>
                <a:gd name="T33" fmla="*/ 23 h 23"/>
                <a:gd name="T34" fmla="*/ 12 w 19"/>
                <a:gd name="T35" fmla="*/ 8 h 23"/>
                <a:gd name="T36" fmla="*/ 9 w 19"/>
                <a:gd name="T37" fmla="*/ 5 h 23"/>
                <a:gd name="T38" fmla="*/ 6 w 19"/>
                <a:gd name="T39" fmla="*/ 5 h 23"/>
                <a:gd name="T40" fmla="*/ 6 w 19"/>
                <a:gd name="T41" fmla="*/ 5 h 23"/>
                <a:gd name="T42" fmla="*/ 6 w 19"/>
                <a:gd name="T43" fmla="*/ 10 h 23"/>
                <a:gd name="T44" fmla="*/ 6 w 19"/>
                <a:gd name="T45" fmla="*/ 10 h 23"/>
                <a:gd name="T46" fmla="*/ 9 w 19"/>
                <a:gd name="T47" fmla="*/ 10 h 23"/>
                <a:gd name="T48" fmla="*/ 12 w 19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9" h="23">
                  <a:moveTo>
                    <a:pt x="12" y="23"/>
                  </a:moveTo>
                  <a:cubicBezTo>
                    <a:pt x="12" y="23"/>
                    <a:pt x="12" y="23"/>
                    <a:pt x="12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7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9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3" name="Freeform 42"/>
            <p:cNvSpPr>
              <a:spLocks/>
            </p:cNvSpPr>
            <p:nvPr userDrawn="1"/>
          </p:nvSpPr>
          <p:spPr bwMode="auto">
            <a:xfrm>
              <a:off x="4089" y="4111"/>
              <a:ext cx="32" cy="41"/>
            </a:xfrm>
            <a:custGeom>
              <a:avLst/>
              <a:gdLst>
                <a:gd name="T0" fmla="*/ 0 w 19"/>
                <a:gd name="T1" fmla="*/ 20 h 24"/>
                <a:gd name="T2" fmla="*/ 0 w 19"/>
                <a:gd name="T3" fmla="*/ 20 h 24"/>
                <a:gd name="T4" fmla="*/ 3 w 19"/>
                <a:gd name="T5" fmla="*/ 16 h 24"/>
                <a:gd name="T6" fmla="*/ 4 w 19"/>
                <a:gd name="T7" fmla="*/ 16 h 24"/>
                <a:gd name="T8" fmla="*/ 9 w 19"/>
                <a:gd name="T9" fmla="*/ 19 h 24"/>
                <a:gd name="T10" fmla="*/ 13 w 19"/>
                <a:gd name="T11" fmla="*/ 16 h 24"/>
                <a:gd name="T12" fmla="*/ 10 w 19"/>
                <a:gd name="T13" fmla="*/ 14 h 24"/>
                <a:gd name="T14" fmla="*/ 9 w 19"/>
                <a:gd name="T15" fmla="*/ 14 h 24"/>
                <a:gd name="T16" fmla="*/ 1 w 19"/>
                <a:gd name="T17" fmla="*/ 7 h 24"/>
                <a:gd name="T18" fmla="*/ 9 w 19"/>
                <a:gd name="T19" fmla="*/ 0 h 24"/>
                <a:gd name="T20" fmla="*/ 18 w 19"/>
                <a:gd name="T21" fmla="*/ 2 h 24"/>
                <a:gd name="T22" fmla="*/ 18 w 19"/>
                <a:gd name="T23" fmla="*/ 3 h 24"/>
                <a:gd name="T24" fmla="*/ 15 w 19"/>
                <a:gd name="T25" fmla="*/ 7 h 24"/>
                <a:gd name="T26" fmla="*/ 15 w 19"/>
                <a:gd name="T27" fmla="*/ 7 h 24"/>
                <a:gd name="T28" fmla="*/ 10 w 19"/>
                <a:gd name="T29" fmla="*/ 5 h 24"/>
                <a:gd name="T30" fmla="*/ 7 w 19"/>
                <a:gd name="T31" fmla="*/ 7 h 24"/>
                <a:gd name="T32" fmla="*/ 10 w 19"/>
                <a:gd name="T33" fmla="*/ 9 h 24"/>
                <a:gd name="T34" fmla="*/ 11 w 19"/>
                <a:gd name="T35" fmla="*/ 9 h 24"/>
                <a:gd name="T36" fmla="*/ 19 w 19"/>
                <a:gd name="T37" fmla="*/ 16 h 24"/>
                <a:gd name="T38" fmla="*/ 9 w 19"/>
                <a:gd name="T39" fmla="*/ 24 h 24"/>
                <a:gd name="T40" fmla="*/ 0 w 19"/>
                <a:gd name="T41" fmla="*/ 2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4">
                  <a:moveTo>
                    <a:pt x="0" y="20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3" y="16"/>
                    <a:pt x="3" y="16"/>
                    <a:pt x="3" y="16"/>
                  </a:cubicBezTo>
                  <a:cubicBezTo>
                    <a:pt x="3" y="16"/>
                    <a:pt x="3" y="16"/>
                    <a:pt x="4" y="16"/>
                  </a:cubicBezTo>
                  <a:cubicBezTo>
                    <a:pt x="5" y="17"/>
                    <a:pt x="7" y="19"/>
                    <a:pt x="9" y="19"/>
                  </a:cubicBezTo>
                  <a:cubicBezTo>
                    <a:pt x="12" y="19"/>
                    <a:pt x="13" y="18"/>
                    <a:pt x="13" y="16"/>
                  </a:cubicBezTo>
                  <a:cubicBezTo>
                    <a:pt x="13" y="15"/>
                    <a:pt x="12" y="15"/>
                    <a:pt x="10" y="14"/>
                  </a:cubicBezTo>
                  <a:cubicBezTo>
                    <a:pt x="9" y="14"/>
                    <a:pt x="9" y="14"/>
                    <a:pt x="9" y="14"/>
                  </a:cubicBezTo>
                  <a:cubicBezTo>
                    <a:pt x="4" y="14"/>
                    <a:pt x="1" y="11"/>
                    <a:pt x="1" y="7"/>
                  </a:cubicBezTo>
                  <a:cubicBezTo>
                    <a:pt x="1" y="3"/>
                    <a:pt x="4" y="0"/>
                    <a:pt x="9" y="0"/>
                  </a:cubicBezTo>
                  <a:cubicBezTo>
                    <a:pt x="13" y="0"/>
                    <a:pt x="16" y="1"/>
                    <a:pt x="18" y="2"/>
                  </a:cubicBezTo>
                  <a:cubicBezTo>
                    <a:pt x="18" y="2"/>
                    <a:pt x="18" y="3"/>
                    <a:pt x="18" y="3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3" y="6"/>
                    <a:pt x="11" y="5"/>
                    <a:pt x="10" y="5"/>
                  </a:cubicBezTo>
                  <a:cubicBezTo>
                    <a:pt x="8" y="5"/>
                    <a:pt x="7" y="6"/>
                    <a:pt x="7" y="7"/>
                  </a:cubicBezTo>
                  <a:cubicBezTo>
                    <a:pt x="7" y="8"/>
                    <a:pt x="8" y="8"/>
                    <a:pt x="10" y="9"/>
                  </a:cubicBezTo>
                  <a:cubicBezTo>
                    <a:pt x="11" y="9"/>
                    <a:pt x="11" y="9"/>
                    <a:pt x="11" y="9"/>
                  </a:cubicBezTo>
                  <a:cubicBezTo>
                    <a:pt x="16" y="10"/>
                    <a:pt x="19" y="12"/>
                    <a:pt x="19" y="16"/>
                  </a:cubicBezTo>
                  <a:cubicBezTo>
                    <a:pt x="19" y="21"/>
                    <a:pt x="16" y="24"/>
                    <a:pt x="9" y="24"/>
                  </a:cubicBezTo>
                  <a:cubicBezTo>
                    <a:pt x="6" y="24"/>
                    <a:pt x="2" y="22"/>
                    <a:pt x="0" y="20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4" name="Freeform 43"/>
            <p:cNvSpPr>
              <a:spLocks/>
            </p:cNvSpPr>
            <p:nvPr userDrawn="1"/>
          </p:nvSpPr>
          <p:spPr bwMode="auto">
            <a:xfrm>
              <a:off x="4136" y="4111"/>
              <a:ext cx="11" cy="4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5" name="Freeform 44"/>
            <p:cNvSpPr>
              <a:spLocks/>
            </p:cNvSpPr>
            <p:nvPr userDrawn="1"/>
          </p:nvSpPr>
          <p:spPr bwMode="auto">
            <a:xfrm>
              <a:off x="4164" y="4111"/>
              <a:ext cx="31" cy="40"/>
            </a:xfrm>
            <a:custGeom>
              <a:avLst/>
              <a:gdLst>
                <a:gd name="T0" fmla="*/ 6 w 18"/>
                <a:gd name="T1" fmla="*/ 23 h 23"/>
                <a:gd name="T2" fmla="*/ 6 w 18"/>
                <a:gd name="T3" fmla="*/ 23 h 23"/>
                <a:gd name="T4" fmla="*/ 6 w 18"/>
                <a:gd name="T5" fmla="*/ 23 h 23"/>
                <a:gd name="T6" fmla="*/ 6 w 18"/>
                <a:gd name="T7" fmla="*/ 23 h 23"/>
                <a:gd name="T8" fmla="*/ 6 w 18"/>
                <a:gd name="T9" fmla="*/ 23 h 23"/>
                <a:gd name="T10" fmla="*/ 6 w 18"/>
                <a:gd name="T11" fmla="*/ 6 h 23"/>
                <a:gd name="T12" fmla="*/ 6 w 18"/>
                <a:gd name="T13" fmla="*/ 5 h 23"/>
                <a:gd name="T14" fmla="*/ 6 w 18"/>
                <a:gd name="T15" fmla="*/ 5 h 23"/>
                <a:gd name="T16" fmla="*/ 0 w 18"/>
                <a:gd name="T17" fmla="*/ 5 h 23"/>
                <a:gd name="T18" fmla="*/ 0 w 18"/>
                <a:gd name="T19" fmla="*/ 5 h 23"/>
                <a:gd name="T20" fmla="*/ 0 w 18"/>
                <a:gd name="T21" fmla="*/ 5 h 23"/>
                <a:gd name="T22" fmla="*/ 0 w 18"/>
                <a:gd name="T23" fmla="*/ 5 h 23"/>
                <a:gd name="T24" fmla="*/ 0 w 18"/>
                <a:gd name="T25" fmla="*/ 5 h 23"/>
                <a:gd name="T26" fmla="*/ 0 w 18"/>
                <a:gd name="T27" fmla="*/ 5 h 23"/>
                <a:gd name="T28" fmla="*/ 0 w 18"/>
                <a:gd name="T29" fmla="*/ 0 h 23"/>
                <a:gd name="T30" fmla="*/ 0 w 18"/>
                <a:gd name="T31" fmla="*/ 0 h 23"/>
                <a:gd name="T32" fmla="*/ 0 w 18"/>
                <a:gd name="T33" fmla="*/ 0 h 23"/>
                <a:gd name="T34" fmla="*/ 18 w 18"/>
                <a:gd name="T35" fmla="*/ 0 h 23"/>
                <a:gd name="T36" fmla="*/ 18 w 18"/>
                <a:gd name="T37" fmla="*/ 0 h 23"/>
                <a:gd name="T38" fmla="*/ 18 w 18"/>
                <a:gd name="T39" fmla="*/ 0 h 23"/>
                <a:gd name="T40" fmla="*/ 18 w 18"/>
                <a:gd name="T41" fmla="*/ 0 h 23"/>
                <a:gd name="T42" fmla="*/ 18 w 18"/>
                <a:gd name="T43" fmla="*/ 5 h 23"/>
                <a:gd name="T44" fmla="*/ 18 w 18"/>
                <a:gd name="T45" fmla="*/ 5 h 23"/>
                <a:gd name="T46" fmla="*/ 18 w 18"/>
                <a:gd name="T47" fmla="*/ 5 h 23"/>
                <a:gd name="T48" fmla="*/ 18 w 18"/>
                <a:gd name="T49" fmla="*/ 5 h 23"/>
                <a:gd name="T50" fmla="*/ 12 w 18"/>
                <a:gd name="T51" fmla="*/ 5 h 23"/>
                <a:gd name="T52" fmla="*/ 12 w 18"/>
                <a:gd name="T53" fmla="*/ 5 h 23"/>
                <a:gd name="T54" fmla="*/ 12 w 18"/>
                <a:gd name="T55" fmla="*/ 6 h 23"/>
                <a:gd name="T56" fmla="*/ 12 w 18"/>
                <a:gd name="T57" fmla="*/ 6 h 23"/>
                <a:gd name="T58" fmla="*/ 12 w 18"/>
                <a:gd name="T59" fmla="*/ 23 h 23"/>
                <a:gd name="T60" fmla="*/ 12 w 18"/>
                <a:gd name="T61" fmla="*/ 23 h 23"/>
                <a:gd name="T62" fmla="*/ 12 w 18"/>
                <a:gd name="T63" fmla="*/ 23 h 23"/>
                <a:gd name="T64" fmla="*/ 11 w 18"/>
                <a:gd name="T65" fmla="*/ 23 h 23"/>
                <a:gd name="T66" fmla="*/ 6 w 18"/>
                <a:gd name="T67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8" h="23">
                  <a:moveTo>
                    <a:pt x="6" y="23"/>
                  </a:move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6"/>
                    <a:pt x="6" y="6"/>
                    <a:pt x="6" y="6"/>
                  </a:cubicBezTo>
                  <a:cubicBezTo>
                    <a:pt x="6" y="6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6"/>
                    <a:pt x="12" y="6"/>
                  </a:cubicBezTo>
                  <a:cubicBezTo>
                    <a:pt x="12" y="6"/>
                    <a:pt x="12" y="6"/>
                    <a:pt x="12" y="6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1" y="23"/>
                    <a:pt x="11" y="23"/>
                  </a:cubicBezTo>
                  <a:lnTo>
                    <a:pt x="6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6" name="Freeform 45"/>
            <p:cNvSpPr>
              <a:spLocks/>
            </p:cNvSpPr>
            <p:nvPr userDrawn="1"/>
          </p:nvSpPr>
          <p:spPr bwMode="auto">
            <a:xfrm>
              <a:off x="4206" y="4111"/>
              <a:ext cx="35" cy="40"/>
            </a:xfrm>
            <a:custGeom>
              <a:avLst/>
              <a:gdLst>
                <a:gd name="T0" fmla="*/ 8 w 20"/>
                <a:gd name="T1" fmla="*/ 23 h 23"/>
                <a:gd name="T2" fmla="*/ 7 w 20"/>
                <a:gd name="T3" fmla="*/ 23 h 23"/>
                <a:gd name="T4" fmla="*/ 7 w 20"/>
                <a:gd name="T5" fmla="*/ 14 h 23"/>
                <a:gd name="T6" fmla="*/ 0 w 20"/>
                <a:gd name="T7" fmla="*/ 1 h 23"/>
                <a:gd name="T8" fmla="*/ 1 w 20"/>
                <a:gd name="T9" fmla="*/ 0 h 23"/>
                <a:gd name="T10" fmla="*/ 6 w 20"/>
                <a:gd name="T11" fmla="*/ 0 h 23"/>
                <a:gd name="T12" fmla="*/ 7 w 20"/>
                <a:gd name="T13" fmla="*/ 0 h 23"/>
                <a:gd name="T14" fmla="*/ 10 w 20"/>
                <a:gd name="T15" fmla="*/ 8 h 23"/>
                <a:gd name="T16" fmla="*/ 11 w 20"/>
                <a:gd name="T17" fmla="*/ 8 h 23"/>
                <a:gd name="T18" fmla="*/ 14 w 20"/>
                <a:gd name="T19" fmla="*/ 0 h 23"/>
                <a:gd name="T20" fmla="*/ 15 w 20"/>
                <a:gd name="T21" fmla="*/ 0 h 23"/>
                <a:gd name="T22" fmla="*/ 20 w 20"/>
                <a:gd name="T23" fmla="*/ 0 h 23"/>
                <a:gd name="T24" fmla="*/ 20 w 20"/>
                <a:gd name="T25" fmla="*/ 1 h 23"/>
                <a:gd name="T26" fmla="*/ 13 w 20"/>
                <a:gd name="T27" fmla="*/ 14 h 23"/>
                <a:gd name="T28" fmla="*/ 13 w 20"/>
                <a:gd name="T29" fmla="*/ 23 h 23"/>
                <a:gd name="T30" fmla="*/ 13 w 20"/>
                <a:gd name="T31" fmla="*/ 23 h 23"/>
                <a:gd name="T32" fmla="*/ 8 w 20"/>
                <a:gd name="T33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0" h="23">
                  <a:moveTo>
                    <a:pt x="8" y="23"/>
                  </a:moveTo>
                  <a:cubicBezTo>
                    <a:pt x="8" y="23"/>
                    <a:pt x="7" y="23"/>
                    <a:pt x="7" y="23"/>
                  </a:cubicBezTo>
                  <a:cubicBezTo>
                    <a:pt x="7" y="14"/>
                    <a:pt x="7" y="14"/>
                    <a:pt x="7" y="14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7" y="0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1" y="8"/>
                    <a:pt x="11" y="8"/>
                    <a:pt x="11" y="8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0"/>
                    <a:pt x="20" y="0"/>
                    <a:pt x="20" y="1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3"/>
                    <a:pt x="13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7" name="Freeform 46"/>
            <p:cNvSpPr>
              <a:spLocks noEditPoints="1"/>
            </p:cNvSpPr>
            <p:nvPr userDrawn="1"/>
          </p:nvSpPr>
          <p:spPr bwMode="auto">
            <a:xfrm>
              <a:off x="3692" y="4194"/>
              <a:ext cx="26" cy="39"/>
            </a:xfrm>
            <a:custGeom>
              <a:avLst/>
              <a:gdLst>
                <a:gd name="T0" fmla="*/ 0 w 15"/>
                <a:gd name="T1" fmla="*/ 0 h 23"/>
                <a:gd name="T2" fmla="*/ 0 w 15"/>
                <a:gd name="T3" fmla="*/ 0 h 23"/>
                <a:gd name="T4" fmla="*/ 7 w 15"/>
                <a:gd name="T5" fmla="*/ 0 h 23"/>
                <a:gd name="T6" fmla="*/ 15 w 15"/>
                <a:gd name="T7" fmla="*/ 5 h 23"/>
                <a:gd name="T8" fmla="*/ 15 w 15"/>
                <a:gd name="T9" fmla="*/ 12 h 23"/>
                <a:gd name="T10" fmla="*/ 15 w 15"/>
                <a:gd name="T11" fmla="*/ 19 h 23"/>
                <a:gd name="T12" fmla="*/ 7 w 15"/>
                <a:gd name="T13" fmla="*/ 23 h 23"/>
                <a:gd name="T14" fmla="*/ 0 w 15"/>
                <a:gd name="T15" fmla="*/ 23 h 23"/>
                <a:gd name="T16" fmla="*/ 0 w 15"/>
                <a:gd name="T17" fmla="*/ 23 h 23"/>
                <a:gd name="T18" fmla="*/ 0 w 15"/>
                <a:gd name="T19" fmla="*/ 0 h 23"/>
                <a:gd name="T20" fmla="*/ 2 w 15"/>
                <a:gd name="T21" fmla="*/ 21 h 23"/>
                <a:gd name="T22" fmla="*/ 7 w 15"/>
                <a:gd name="T23" fmla="*/ 21 h 23"/>
                <a:gd name="T24" fmla="*/ 13 w 15"/>
                <a:gd name="T25" fmla="*/ 18 h 23"/>
                <a:gd name="T26" fmla="*/ 14 w 15"/>
                <a:gd name="T27" fmla="*/ 12 h 23"/>
                <a:gd name="T28" fmla="*/ 13 w 15"/>
                <a:gd name="T29" fmla="*/ 5 h 23"/>
                <a:gd name="T30" fmla="*/ 7 w 15"/>
                <a:gd name="T31" fmla="*/ 2 h 23"/>
                <a:gd name="T32" fmla="*/ 2 w 15"/>
                <a:gd name="T33" fmla="*/ 2 h 23"/>
                <a:gd name="T34" fmla="*/ 2 w 15"/>
                <a:gd name="T35" fmla="*/ 2 h 23"/>
                <a:gd name="T36" fmla="*/ 2 w 15"/>
                <a:gd name="T37" fmla="*/ 21 h 23"/>
                <a:gd name="T38" fmla="*/ 2 w 15"/>
                <a:gd name="T39" fmla="*/ 2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5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0"/>
                    <a:pt x="14" y="2"/>
                    <a:pt x="15" y="5"/>
                  </a:cubicBezTo>
                  <a:cubicBezTo>
                    <a:pt x="15" y="6"/>
                    <a:pt x="15" y="8"/>
                    <a:pt x="15" y="12"/>
                  </a:cubicBezTo>
                  <a:cubicBezTo>
                    <a:pt x="15" y="16"/>
                    <a:pt x="15" y="17"/>
                    <a:pt x="15" y="19"/>
                  </a:cubicBezTo>
                  <a:cubicBezTo>
                    <a:pt x="14" y="22"/>
                    <a:pt x="11" y="23"/>
                    <a:pt x="7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2" y="21"/>
                  </a:moveTo>
                  <a:cubicBezTo>
                    <a:pt x="7" y="21"/>
                    <a:pt x="7" y="21"/>
                    <a:pt x="7" y="21"/>
                  </a:cubicBezTo>
                  <a:cubicBezTo>
                    <a:pt x="10" y="21"/>
                    <a:pt x="12" y="20"/>
                    <a:pt x="13" y="18"/>
                  </a:cubicBezTo>
                  <a:cubicBezTo>
                    <a:pt x="13" y="17"/>
                    <a:pt x="14" y="16"/>
                    <a:pt x="14" y="12"/>
                  </a:cubicBezTo>
                  <a:cubicBezTo>
                    <a:pt x="14" y="8"/>
                    <a:pt x="13" y="7"/>
                    <a:pt x="13" y="5"/>
                  </a:cubicBezTo>
                  <a:cubicBezTo>
                    <a:pt x="12" y="3"/>
                    <a:pt x="10" y="2"/>
                    <a:pt x="7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8" name="Freeform 47"/>
            <p:cNvSpPr>
              <a:spLocks/>
            </p:cNvSpPr>
            <p:nvPr userDrawn="1"/>
          </p:nvSpPr>
          <p:spPr bwMode="auto">
            <a:xfrm>
              <a:off x="3740" y="4194"/>
              <a:ext cx="24" cy="39"/>
            </a:xfrm>
            <a:custGeom>
              <a:avLst/>
              <a:gdLst>
                <a:gd name="T0" fmla="*/ 0 w 14"/>
                <a:gd name="T1" fmla="*/ 0 h 23"/>
                <a:gd name="T2" fmla="*/ 0 w 14"/>
                <a:gd name="T3" fmla="*/ 0 h 23"/>
                <a:gd name="T4" fmla="*/ 13 w 14"/>
                <a:gd name="T5" fmla="*/ 0 h 23"/>
                <a:gd name="T6" fmla="*/ 14 w 14"/>
                <a:gd name="T7" fmla="*/ 0 h 23"/>
                <a:gd name="T8" fmla="*/ 14 w 14"/>
                <a:gd name="T9" fmla="*/ 2 h 23"/>
                <a:gd name="T10" fmla="*/ 13 w 14"/>
                <a:gd name="T11" fmla="*/ 2 h 23"/>
                <a:gd name="T12" fmla="*/ 2 w 14"/>
                <a:gd name="T13" fmla="*/ 2 h 23"/>
                <a:gd name="T14" fmla="*/ 2 w 14"/>
                <a:gd name="T15" fmla="*/ 2 h 23"/>
                <a:gd name="T16" fmla="*/ 2 w 14"/>
                <a:gd name="T17" fmla="*/ 10 h 23"/>
                <a:gd name="T18" fmla="*/ 2 w 14"/>
                <a:gd name="T19" fmla="*/ 11 h 23"/>
                <a:gd name="T20" fmla="*/ 12 w 14"/>
                <a:gd name="T21" fmla="*/ 11 h 23"/>
                <a:gd name="T22" fmla="*/ 12 w 14"/>
                <a:gd name="T23" fmla="*/ 11 h 23"/>
                <a:gd name="T24" fmla="*/ 12 w 14"/>
                <a:gd name="T25" fmla="*/ 12 h 23"/>
                <a:gd name="T26" fmla="*/ 12 w 14"/>
                <a:gd name="T27" fmla="*/ 12 h 23"/>
                <a:gd name="T28" fmla="*/ 2 w 14"/>
                <a:gd name="T29" fmla="*/ 12 h 23"/>
                <a:gd name="T30" fmla="*/ 2 w 14"/>
                <a:gd name="T31" fmla="*/ 13 h 23"/>
                <a:gd name="T32" fmla="*/ 2 w 14"/>
                <a:gd name="T33" fmla="*/ 21 h 23"/>
                <a:gd name="T34" fmla="*/ 2 w 14"/>
                <a:gd name="T35" fmla="*/ 21 h 23"/>
                <a:gd name="T36" fmla="*/ 13 w 14"/>
                <a:gd name="T37" fmla="*/ 21 h 23"/>
                <a:gd name="T38" fmla="*/ 14 w 14"/>
                <a:gd name="T39" fmla="*/ 22 h 23"/>
                <a:gd name="T40" fmla="*/ 14 w 14"/>
                <a:gd name="T41" fmla="*/ 23 h 23"/>
                <a:gd name="T42" fmla="*/ 13 w 14"/>
                <a:gd name="T43" fmla="*/ 23 h 23"/>
                <a:gd name="T44" fmla="*/ 0 w 14"/>
                <a:gd name="T45" fmla="*/ 23 h 23"/>
                <a:gd name="T46" fmla="*/ 0 w 14"/>
                <a:gd name="T47" fmla="*/ 23 h 23"/>
                <a:gd name="T48" fmla="*/ 0 w 14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4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2"/>
                    <a:pt x="14" y="2"/>
                    <a:pt x="14" y="2"/>
                  </a:cubicBezTo>
                  <a:cubicBezTo>
                    <a:pt x="14" y="2"/>
                    <a:pt x="14" y="2"/>
                    <a:pt x="13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0"/>
                    <a:pt x="2" y="10"/>
                    <a:pt x="2" y="10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2"/>
                    <a:pt x="2" y="13"/>
                    <a:pt x="2" y="13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13" y="21"/>
                    <a:pt x="13" y="21"/>
                    <a:pt x="13" y="21"/>
                  </a:cubicBezTo>
                  <a:cubicBezTo>
                    <a:pt x="14" y="21"/>
                    <a:pt x="14" y="22"/>
                    <a:pt x="14" y="22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9" name="Freeform 48"/>
            <p:cNvSpPr>
              <a:spLocks/>
            </p:cNvSpPr>
            <p:nvPr userDrawn="1"/>
          </p:nvSpPr>
          <p:spPr bwMode="auto">
            <a:xfrm>
              <a:off x="3783" y="4194"/>
              <a:ext cx="27" cy="39"/>
            </a:xfrm>
            <a:custGeom>
              <a:avLst/>
              <a:gdLst>
                <a:gd name="T0" fmla="*/ 0 w 16"/>
                <a:gd name="T1" fmla="*/ 0 h 23"/>
                <a:gd name="T2" fmla="*/ 1 w 16"/>
                <a:gd name="T3" fmla="*/ 0 h 23"/>
                <a:gd name="T4" fmla="*/ 2 w 16"/>
                <a:gd name="T5" fmla="*/ 0 h 23"/>
                <a:gd name="T6" fmla="*/ 3 w 16"/>
                <a:gd name="T7" fmla="*/ 0 h 23"/>
                <a:gd name="T8" fmla="*/ 14 w 16"/>
                <a:gd name="T9" fmla="*/ 20 h 23"/>
                <a:gd name="T10" fmla="*/ 14 w 16"/>
                <a:gd name="T11" fmla="*/ 20 h 23"/>
                <a:gd name="T12" fmla="*/ 14 w 16"/>
                <a:gd name="T13" fmla="*/ 0 h 23"/>
                <a:gd name="T14" fmla="*/ 15 w 16"/>
                <a:gd name="T15" fmla="*/ 0 h 23"/>
                <a:gd name="T16" fmla="*/ 16 w 16"/>
                <a:gd name="T17" fmla="*/ 0 h 23"/>
                <a:gd name="T18" fmla="*/ 16 w 16"/>
                <a:gd name="T19" fmla="*/ 0 h 23"/>
                <a:gd name="T20" fmla="*/ 16 w 16"/>
                <a:gd name="T21" fmla="*/ 23 h 23"/>
                <a:gd name="T22" fmla="*/ 16 w 16"/>
                <a:gd name="T23" fmla="*/ 23 h 23"/>
                <a:gd name="T24" fmla="*/ 15 w 16"/>
                <a:gd name="T25" fmla="*/ 23 h 23"/>
                <a:gd name="T26" fmla="*/ 14 w 16"/>
                <a:gd name="T27" fmla="*/ 23 h 23"/>
                <a:gd name="T28" fmla="*/ 3 w 16"/>
                <a:gd name="T29" fmla="*/ 4 h 23"/>
                <a:gd name="T30" fmla="*/ 2 w 16"/>
                <a:gd name="T31" fmla="*/ 4 h 23"/>
                <a:gd name="T32" fmla="*/ 2 w 16"/>
                <a:gd name="T33" fmla="*/ 23 h 23"/>
                <a:gd name="T34" fmla="*/ 2 w 16"/>
                <a:gd name="T35" fmla="*/ 23 h 23"/>
                <a:gd name="T36" fmla="*/ 1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3" y="0"/>
                    <a:pt x="3" y="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5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0" name="Freeform 49"/>
            <p:cNvSpPr>
              <a:spLocks/>
            </p:cNvSpPr>
            <p:nvPr userDrawn="1"/>
          </p:nvSpPr>
          <p:spPr bwMode="auto">
            <a:xfrm>
              <a:off x="3832" y="4194"/>
              <a:ext cx="35" cy="39"/>
            </a:xfrm>
            <a:custGeom>
              <a:avLst/>
              <a:gdLst>
                <a:gd name="T0" fmla="*/ 0 w 20"/>
                <a:gd name="T1" fmla="*/ 0 h 23"/>
                <a:gd name="T2" fmla="*/ 1 w 20"/>
                <a:gd name="T3" fmla="*/ 0 h 23"/>
                <a:gd name="T4" fmla="*/ 2 w 20"/>
                <a:gd name="T5" fmla="*/ 0 h 23"/>
                <a:gd name="T6" fmla="*/ 3 w 20"/>
                <a:gd name="T7" fmla="*/ 0 h 23"/>
                <a:gd name="T8" fmla="*/ 10 w 20"/>
                <a:gd name="T9" fmla="*/ 17 h 23"/>
                <a:gd name="T10" fmla="*/ 10 w 20"/>
                <a:gd name="T11" fmla="*/ 17 h 23"/>
                <a:gd name="T12" fmla="*/ 18 w 20"/>
                <a:gd name="T13" fmla="*/ 0 h 23"/>
                <a:gd name="T14" fmla="*/ 18 w 20"/>
                <a:gd name="T15" fmla="*/ 0 h 23"/>
                <a:gd name="T16" fmla="*/ 19 w 20"/>
                <a:gd name="T17" fmla="*/ 0 h 23"/>
                <a:gd name="T18" fmla="*/ 20 w 20"/>
                <a:gd name="T19" fmla="*/ 0 h 23"/>
                <a:gd name="T20" fmla="*/ 20 w 20"/>
                <a:gd name="T21" fmla="*/ 23 h 23"/>
                <a:gd name="T22" fmla="*/ 19 w 20"/>
                <a:gd name="T23" fmla="*/ 23 h 23"/>
                <a:gd name="T24" fmla="*/ 18 w 20"/>
                <a:gd name="T25" fmla="*/ 23 h 23"/>
                <a:gd name="T26" fmla="*/ 18 w 20"/>
                <a:gd name="T27" fmla="*/ 23 h 23"/>
                <a:gd name="T28" fmla="*/ 18 w 20"/>
                <a:gd name="T29" fmla="*/ 5 h 23"/>
                <a:gd name="T30" fmla="*/ 18 w 20"/>
                <a:gd name="T31" fmla="*/ 5 h 23"/>
                <a:gd name="T32" fmla="*/ 11 w 20"/>
                <a:gd name="T33" fmla="*/ 20 h 23"/>
                <a:gd name="T34" fmla="*/ 10 w 20"/>
                <a:gd name="T35" fmla="*/ 20 h 23"/>
                <a:gd name="T36" fmla="*/ 10 w 20"/>
                <a:gd name="T37" fmla="*/ 20 h 23"/>
                <a:gd name="T38" fmla="*/ 9 w 20"/>
                <a:gd name="T39" fmla="*/ 20 h 23"/>
                <a:gd name="T40" fmla="*/ 2 w 20"/>
                <a:gd name="T41" fmla="*/ 5 h 23"/>
                <a:gd name="T42" fmla="*/ 2 w 20"/>
                <a:gd name="T43" fmla="*/ 5 h 23"/>
                <a:gd name="T44" fmla="*/ 2 w 20"/>
                <a:gd name="T45" fmla="*/ 23 h 23"/>
                <a:gd name="T46" fmla="*/ 2 w 20"/>
                <a:gd name="T47" fmla="*/ 23 h 23"/>
                <a:gd name="T48" fmla="*/ 1 w 20"/>
                <a:gd name="T49" fmla="*/ 23 h 23"/>
                <a:gd name="T50" fmla="*/ 0 w 20"/>
                <a:gd name="T51" fmla="*/ 23 h 23"/>
                <a:gd name="T52" fmla="*/ 0 w 20"/>
                <a:gd name="T53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0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2" y="0"/>
                    <a:pt x="3" y="0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23"/>
                    <a:pt x="20" y="23"/>
                    <a:pt x="20" y="23"/>
                  </a:cubicBezTo>
                  <a:cubicBezTo>
                    <a:pt x="20" y="23"/>
                    <a:pt x="20" y="23"/>
                    <a:pt x="19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1" y="20"/>
                    <a:pt x="11" y="20"/>
                    <a:pt x="11" y="20"/>
                  </a:cubicBezTo>
                  <a:cubicBezTo>
                    <a:pt x="11" y="20"/>
                    <a:pt x="11" y="20"/>
                    <a:pt x="10" y="20"/>
                  </a:cubicBezTo>
                  <a:cubicBezTo>
                    <a:pt x="10" y="20"/>
                    <a:pt x="10" y="20"/>
                    <a:pt x="10" y="20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1" name="Freeform 50"/>
            <p:cNvSpPr>
              <a:spLocks noEditPoints="1"/>
            </p:cNvSpPr>
            <p:nvPr userDrawn="1"/>
          </p:nvSpPr>
          <p:spPr bwMode="auto">
            <a:xfrm>
              <a:off x="3885" y="4194"/>
              <a:ext cx="31" cy="39"/>
            </a:xfrm>
            <a:custGeom>
              <a:avLst/>
              <a:gdLst>
                <a:gd name="T0" fmla="*/ 8 w 18"/>
                <a:gd name="T1" fmla="*/ 0 h 23"/>
                <a:gd name="T2" fmla="*/ 8 w 18"/>
                <a:gd name="T3" fmla="*/ 0 h 23"/>
                <a:gd name="T4" fmla="*/ 9 w 18"/>
                <a:gd name="T5" fmla="*/ 0 h 23"/>
                <a:gd name="T6" fmla="*/ 10 w 18"/>
                <a:gd name="T7" fmla="*/ 0 h 23"/>
                <a:gd name="T8" fmla="*/ 18 w 18"/>
                <a:gd name="T9" fmla="*/ 23 h 23"/>
                <a:gd name="T10" fmla="*/ 18 w 18"/>
                <a:gd name="T11" fmla="*/ 23 h 23"/>
                <a:gd name="T12" fmla="*/ 16 w 18"/>
                <a:gd name="T13" fmla="*/ 23 h 23"/>
                <a:gd name="T14" fmla="*/ 16 w 18"/>
                <a:gd name="T15" fmla="*/ 23 h 23"/>
                <a:gd name="T16" fmla="*/ 14 w 18"/>
                <a:gd name="T17" fmla="*/ 17 h 23"/>
                <a:gd name="T18" fmla="*/ 4 w 18"/>
                <a:gd name="T19" fmla="*/ 17 h 23"/>
                <a:gd name="T20" fmla="*/ 2 w 18"/>
                <a:gd name="T21" fmla="*/ 23 h 23"/>
                <a:gd name="T22" fmla="*/ 1 w 18"/>
                <a:gd name="T23" fmla="*/ 23 h 23"/>
                <a:gd name="T24" fmla="*/ 0 w 18"/>
                <a:gd name="T25" fmla="*/ 23 h 23"/>
                <a:gd name="T26" fmla="*/ 0 w 18"/>
                <a:gd name="T27" fmla="*/ 23 h 23"/>
                <a:gd name="T28" fmla="*/ 8 w 18"/>
                <a:gd name="T29" fmla="*/ 0 h 23"/>
                <a:gd name="T30" fmla="*/ 13 w 18"/>
                <a:gd name="T31" fmla="*/ 15 h 23"/>
                <a:gd name="T32" fmla="*/ 9 w 18"/>
                <a:gd name="T33" fmla="*/ 3 h 23"/>
                <a:gd name="T34" fmla="*/ 9 w 18"/>
                <a:gd name="T35" fmla="*/ 3 h 23"/>
                <a:gd name="T36" fmla="*/ 4 w 18"/>
                <a:gd name="T37" fmla="*/ 15 h 23"/>
                <a:gd name="T38" fmla="*/ 13 w 18"/>
                <a:gd name="T39" fmla="*/ 15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8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4" y="17"/>
                    <a:pt x="14" y="17"/>
                    <a:pt x="14" y="17"/>
                  </a:cubicBezTo>
                  <a:cubicBezTo>
                    <a:pt x="4" y="17"/>
                    <a:pt x="4" y="17"/>
                    <a:pt x="4" y="17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5"/>
                  </a:moveTo>
                  <a:cubicBezTo>
                    <a:pt x="9" y="3"/>
                    <a:pt x="9" y="3"/>
                    <a:pt x="9" y="3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4" y="15"/>
                    <a:pt x="4" y="15"/>
                    <a:pt x="4" y="15"/>
                  </a:cubicBezTo>
                  <a:lnTo>
                    <a:pt x="13" y="15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2" name="Freeform 51"/>
            <p:cNvSpPr>
              <a:spLocks noEditPoints="1"/>
            </p:cNvSpPr>
            <p:nvPr userDrawn="1"/>
          </p:nvSpPr>
          <p:spPr bwMode="auto">
            <a:xfrm>
              <a:off x="3935" y="4194"/>
              <a:ext cx="27" cy="39"/>
            </a:xfrm>
            <a:custGeom>
              <a:avLst/>
              <a:gdLst>
                <a:gd name="T0" fmla="*/ 14 w 16"/>
                <a:gd name="T1" fmla="*/ 23 h 23"/>
                <a:gd name="T2" fmla="*/ 13 w 16"/>
                <a:gd name="T3" fmla="*/ 23 h 23"/>
                <a:gd name="T4" fmla="*/ 8 w 16"/>
                <a:gd name="T5" fmla="*/ 13 h 23"/>
                <a:gd name="T6" fmla="*/ 8 w 16"/>
                <a:gd name="T7" fmla="*/ 13 h 23"/>
                <a:gd name="T8" fmla="*/ 2 w 16"/>
                <a:gd name="T9" fmla="*/ 13 h 23"/>
                <a:gd name="T10" fmla="*/ 2 w 16"/>
                <a:gd name="T11" fmla="*/ 13 h 23"/>
                <a:gd name="T12" fmla="*/ 2 w 16"/>
                <a:gd name="T13" fmla="*/ 23 h 23"/>
                <a:gd name="T14" fmla="*/ 2 w 16"/>
                <a:gd name="T15" fmla="*/ 23 h 23"/>
                <a:gd name="T16" fmla="*/ 0 w 16"/>
                <a:gd name="T17" fmla="*/ 23 h 23"/>
                <a:gd name="T18" fmla="*/ 0 w 16"/>
                <a:gd name="T19" fmla="*/ 23 h 23"/>
                <a:gd name="T20" fmla="*/ 0 w 16"/>
                <a:gd name="T21" fmla="*/ 0 h 23"/>
                <a:gd name="T22" fmla="*/ 0 w 16"/>
                <a:gd name="T23" fmla="*/ 0 h 23"/>
                <a:gd name="T24" fmla="*/ 8 w 16"/>
                <a:gd name="T25" fmla="*/ 0 h 23"/>
                <a:gd name="T26" fmla="*/ 15 w 16"/>
                <a:gd name="T27" fmla="*/ 7 h 23"/>
                <a:gd name="T28" fmla="*/ 10 w 16"/>
                <a:gd name="T29" fmla="*/ 13 h 23"/>
                <a:gd name="T30" fmla="*/ 15 w 16"/>
                <a:gd name="T31" fmla="*/ 23 h 23"/>
                <a:gd name="T32" fmla="*/ 15 w 16"/>
                <a:gd name="T33" fmla="*/ 23 h 23"/>
                <a:gd name="T34" fmla="*/ 14 w 16"/>
                <a:gd name="T35" fmla="*/ 23 h 23"/>
                <a:gd name="T36" fmla="*/ 13 w 16"/>
                <a:gd name="T37" fmla="*/ 7 h 23"/>
                <a:gd name="T38" fmla="*/ 8 w 16"/>
                <a:gd name="T39" fmla="*/ 2 h 23"/>
                <a:gd name="T40" fmla="*/ 2 w 16"/>
                <a:gd name="T41" fmla="*/ 2 h 23"/>
                <a:gd name="T42" fmla="*/ 2 w 16"/>
                <a:gd name="T43" fmla="*/ 2 h 23"/>
                <a:gd name="T44" fmla="*/ 2 w 16"/>
                <a:gd name="T45" fmla="*/ 11 h 23"/>
                <a:gd name="T46" fmla="*/ 2 w 16"/>
                <a:gd name="T47" fmla="*/ 11 h 23"/>
                <a:gd name="T48" fmla="*/ 8 w 16"/>
                <a:gd name="T49" fmla="*/ 11 h 23"/>
                <a:gd name="T50" fmla="*/ 13 w 16"/>
                <a:gd name="T51" fmla="*/ 7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6" h="23">
                  <a:moveTo>
                    <a:pt x="14" y="23"/>
                  </a:moveTo>
                  <a:cubicBezTo>
                    <a:pt x="13" y="23"/>
                    <a:pt x="13" y="23"/>
                    <a:pt x="13" y="2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12" y="0"/>
                    <a:pt x="15" y="3"/>
                    <a:pt x="15" y="7"/>
                  </a:cubicBezTo>
                  <a:cubicBezTo>
                    <a:pt x="15" y="10"/>
                    <a:pt x="13" y="12"/>
                    <a:pt x="10" y="1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5" y="23"/>
                    <a:pt x="15" y="23"/>
                  </a:cubicBezTo>
                  <a:lnTo>
                    <a:pt x="14" y="23"/>
                  </a:lnTo>
                  <a:close/>
                  <a:moveTo>
                    <a:pt x="13" y="7"/>
                  </a:moveTo>
                  <a:cubicBezTo>
                    <a:pt x="13" y="4"/>
                    <a:pt x="11" y="2"/>
                    <a:pt x="8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11" y="11"/>
                    <a:pt x="13" y="9"/>
                    <a:pt x="13" y="7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3" name="Freeform 52"/>
            <p:cNvSpPr>
              <a:spLocks/>
            </p:cNvSpPr>
            <p:nvPr userDrawn="1"/>
          </p:nvSpPr>
          <p:spPr bwMode="auto">
            <a:xfrm>
              <a:off x="3983" y="4194"/>
              <a:ext cx="27" cy="39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 w 16"/>
                <a:gd name="T5" fmla="*/ 0 h 23"/>
                <a:gd name="T6" fmla="*/ 2 w 16"/>
                <a:gd name="T7" fmla="*/ 0 h 23"/>
                <a:gd name="T8" fmla="*/ 2 w 16"/>
                <a:gd name="T9" fmla="*/ 14 h 23"/>
                <a:gd name="T10" fmla="*/ 13 w 16"/>
                <a:gd name="T11" fmla="*/ 0 h 23"/>
                <a:gd name="T12" fmla="*/ 13 w 16"/>
                <a:gd name="T13" fmla="*/ 0 h 23"/>
                <a:gd name="T14" fmla="*/ 15 w 16"/>
                <a:gd name="T15" fmla="*/ 0 h 23"/>
                <a:gd name="T16" fmla="*/ 15 w 16"/>
                <a:gd name="T17" fmla="*/ 1 h 23"/>
                <a:gd name="T18" fmla="*/ 8 w 16"/>
                <a:gd name="T19" fmla="*/ 9 h 23"/>
                <a:gd name="T20" fmla="*/ 15 w 16"/>
                <a:gd name="T21" fmla="*/ 23 h 23"/>
                <a:gd name="T22" fmla="*/ 15 w 16"/>
                <a:gd name="T23" fmla="*/ 23 h 23"/>
                <a:gd name="T24" fmla="*/ 14 w 16"/>
                <a:gd name="T25" fmla="*/ 23 h 23"/>
                <a:gd name="T26" fmla="*/ 13 w 16"/>
                <a:gd name="T27" fmla="*/ 23 h 23"/>
                <a:gd name="T28" fmla="*/ 6 w 16"/>
                <a:gd name="T29" fmla="*/ 11 h 23"/>
                <a:gd name="T30" fmla="*/ 2 w 16"/>
                <a:gd name="T31" fmla="*/ 16 h 23"/>
                <a:gd name="T32" fmla="*/ 2 w 16"/>
                <a:gd name="T33" fmla="*/ 23 h 23"/>
                <a:gd name="T34" fmla="*/ 1 w 16"/>
                <a:gd name="T35" fmla="*/ 23 h 23"/>
                <a:gd name="T36" fmla="*/ 0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2" y="0"/>
                    <a:pt x="2" y="0"/>
                  </a:cubicBezTo>
                  <a:cubicBezTo>
                    <a:pt x="2" y="14"/>
                    <a:pt x="2" y="14"/>
                    <a:pt x="2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1"/>
                  </a:cubicBezTo>
                  <a:cubicBezTo>
                    <a:pt x="8" y="9"/>
                    <a:pt x="8" y="9"/>
                    <a:pt x="8" y="9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6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3" y="23"/>
                    <a:pt x="13" y="23"/>
                  </a:cubicBezTo>
                  <a:cubicBezTo>
                    <a:pt x="6" y="11"/>
                    <a:pt x="6" y="11"/>
                    <a:pt x="6" y="11"/>
                  </a:cubicBezTo>
                  <a:cubicBezTo>
                    <a:pt x="2" y="16"/>
                    <a:pt x="2" y="16"/>
                    <a:pt x="2" y="16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4" name="Freeform 53"/>
            <p:cNvSpPr>
              <a:spLocks/>
            </p:cNvSpPr>
            <p:nvPr userDrawn="1"/>
          </p:nvSpPr>
          <p:spPr bwMode="auto">
            <a:xfrm>
              <a:off x="3832" y="3731"/>
              <a:ext cx="132" cy="259"/>
            </a:xfrm>
            <a:custGeom>
              <a:avLst/>
              <a:gdLst>
                <a:gd name="T0" fmla="*/ 77 w 77"/>
                <a:gd name="T1" fmla="*/ 123 h 151"/>
                <a:gd name="T2" fmla="*/ 61 w 77"/>
                <a:gd name="T3" fmla="*/ 115 h 151"/>
                <a:gd name="T4" fmla="*/ 46 w 77"/>
                <a:gd name="T5" fmla="*/ 52 h 151"/>
                <a:gd name="T6" fmla="*/ 54 w 77"/>
                <a:gd name="T7" fmla="*/ 0 h 151"/>
                <a:gd name="T8" fmla="*/ 53 w 77"/>
                <a:gd name="T9" fmla="*/ 0 h 151"/>
                <a:gd name="T10" fmla="*/ 30 w 77"/>
                <a:gd name="T11" fmla="*/ 57 h 151"/>
                <a:gd name="T12" fmla="*/ 45 w 77"/>
                <a:gd name="T13" fmla="*/ 151 h 151"/>
                <a:gd name="T14" fmla="*/ 77 w 77"/>
                <a:gd name="T15" fmla="*/ 123 h 1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7" h="151">
                  <a:moveTo>
                    <a:pt x="77" y="123"/>
                  </a:moveTo>
                  <a:cubicBezTo>
                    <a:pt x="73" y="121"/>
                    <a:pt x="68" y="119"/>
                    <a:pt x="61" y="115"/>
                  </a:cubicBezTo>
                  <a:cubicBezTo>
                    <a:pt x="40" y="103"/>
                    <a:pt x="34" y="84"/>
                    <a:pt x="46" y="52"/>
                  </a:cubicBezTo>
                  <a:cubicBezTo>
                    <a:pt x="52" y="33"/>
                    <a:pt x="56" y="17"/>
                    <a:pt x="54" y="0"/>
                  </a:cubicBezTo>
                  <a:cubicBezTo>
                    <a:pt x="54" y="0"/>
                    <a:pt x="53" y="0"/>
                    <a:pt x="53" y="0"/>
                  </a:cubicBezTo>
                  <a:cubicBezTo>
                    <a:pt x="52" y="21"/>
                    <a:pt x="44" y="34"/>
                    <a:pt x="30" y="57"/>
                  </a:cubicBezTo>
                  <a:cubicBezTo>
                    <a:pt x="0" y="105"/>
                    <a:pt x="31" y="140"/>
                    <a:pt x="45" y="151"/>
                  </a:cubicBezTo>
                  <a:cubicBezTo>
                    <a:pt x="58" y="144"/>
                    <a:pt x="69" y="135"/>
                    <a:pt x="77" y="123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5" name="Freeform 54"/>
            <p:cNvSpPr>
              <a:spLocks/>
            </p:cNvSpPr>
            <p:nvPr userDrawn="1"/>
          </p:nvSpPr>
          <p:spPr bwMode="auto">
            <a:xfrm>
              <a:off x="3755" y="3724"/>
              <a:ext cx="159" cy="281"/>
            </a:xfrm>
            <a:custGeom>
              <a:avLst/>
              <a:gdLst>
                <a:gd name="T0" fmla="*/ 61 w 93"/>
                <a:gd name="T1" fmla="*/ 59 h 164"/>
                <a:gd name="T2" fmla="*/ 93 w 93"/>
                <a:gd name="T3" fmla="*/ 1 h 164"/>
                <a:gd name="T4" fmla="*/ 93 w 93"/>
                <a:gd name="T5" fmla="*/ 0 h 164"/>
                <a:gd name="T6" fmla="*/ 39 w 93"/>
                <a:gd name="T7" fmla="*/ 58 h 164"/>
                <a:gd name="T8" fmla="*/ 12 w 93"/>
                <a:gd name="T9" fmla="*/ 154 h 164"/>
                <a:gd name="T10" fmla="*/ 51 w 93"/>
                <a:gd name="T11" fmla="*/ 164 h 164"/>
                <a:gd name="T12" fmla="*/ 60 w 93"/>
                <a:gd name="T13" fmla="*/ 163 h 164"/>
                <a:gd name="T14" fmla="*/ 61 w 93"/>
                <a:gd name="T15" fmla="*/ 59 h 1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3" h="164">
                  <a:moveTo>
                    <a:pt x="61" y="59"/>
                  </a:moveTo>
                  <a:cubicBezTo>
                    <a:pt x="84" y="32"/>
                    <a:pt x="92" y="19"/>
                    <a:pt x="93" y="1"/>
                  </a:cubicBezTo>
                  <a:cubicBezTo>
                    <a:pt x="93" y="0"/>
                    <a:pt x="93" y="0"/>
                    <a:pt x="93" y="0"/>
                  </a:cubicBezTo>
                  <a:cubicBezTo>
                    <a:pt x="87" y="23"/>
                    <a:pt x="74" y="34"/>
                    <a:pt x="39" y="58"/>
                  </a:cubicBezTo>
                  <a:cubicBezTo>
                    <a:pt x="0" y="83"/>
                    <a:pt x="2" y="127"/>
                    <a:pt x="12" y="154"/>
                  </a:cubicBezTo>
                  <a:cubicBezTo>
                    <a:pt x="24" y="160"/>
                    <a:pt x="37" y="164"/>
                    <a:pt x="51" y="164"/>
                  </a:cubicBezTo>
                  <a:cubicBezTo>
                    <a:pt x="54" y="164"/>
                    <a:pt x="57" y="164"/>
                    <a:pt x="60" y="163"/>
                  </a:cubicBezTo>
                  <a:cubicBezTo>
                    <a:pt x="33" y="122"/>
                    <a:pt x="35" y="90"/>
                    <a:pt x="61" y="59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6" name="Freeform 55"/>
            <p:cNvSpPr>
              <a:spLocks/>
            </p:cNvSpPr>
            <p:nvPr userDrawn="1"/>
          </p:nvSpPr>
          <p:spPr bwMode="auto">
            <a:xfrm>
              <a:off x="3694" y="3721"/>
              <a:ext cx="212" cy="228"/>
            </a:xfrm>
            <a:custGeom>
              <a:avLst/>
              <a:gdLst>
                <a:gd name="T0" fmla="*/ 83 w 124"/>
                <a:gd name="T1" fmla="*/ 41 h 133"/>
                <a:gd name="T2" fmla="*/ 124 w 124"/>
                <a:gd name="T3" fmla="*/ 0 h 133"/>
                <a:gd name="T4" fmla="*/ 124 w 124"/>
                <a:gd name="T5" fmla="*/ 0 h 133"/>
                <a:gd name="T6" fmla="*/ 52 w 124"/>
                <a:gd name="T7" fmla="*/ 32 h 133"/>
                <a:gd name="T8" fmla="*/ 2 w 124"/>
                <a:gd name="T9" fmla="*/ 64 h 133"/>
                <a:gd name="T10" fmla="*/ 0 w 124"/>
                <a:gd name="T11" fmla="*/ 79 h 133"/>
                <a:gd name="T12" fmla="*/ 20 w 124"/>
                <a:gd name="T13" fmla="*/ 133 h 133"/>
                <a:gd name="T14" fmla="*/ 83 w 124"/>
                <a:gd name="T15" fmla="*/ 41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4" h="133">
                  <a:moveTo>
                    <a:pt x="83" y="41"/>
                  </a:moveTo>
                  <a:cubicBezTo>
                    <a:pt x="109" y="30"/>
                    <a:pt x="121" y="13"/>
                    <a:pt x="124" y="0"/>
                  </a:cubicBezTo>
                  <a:cubicBezTo>
                    <a:pt x="124" y="0"/>
                    <a:pt x="124" y="0"/>
                    <a:pt x="124" y="0"/>
                  </a:cubicBezTo>
                  <a:cubicBezTo>
                    <a:pt x="112" y="23"/>
                    <a:pt x="90" y="27"/>
                    <a:pt x="52" y="32"/>
                  </a:cubicBezTo>
                  <a:cubicBezTo>
                    <a:pt x="30" y="35"/>
                    <a:pt x="12" y="48"/>
                    <a:pt x="2" y="64"/>
                  </a:cubicBezTo>
                  <a:cubicBezTo>
                    <a:pt x="1" y="69"/>
                    <a:pt x="0" y="74"/>
                    <a:pt x="0" y="79"/>
                  </a:cubicBezTo>
                  <a:cubicBezTo>
                    <a:pt x="0" y="99"/>
                    <a:pt x="8" y="118"/>
                    <a:pt x="20" y="133"/>
                  </a:cubicBezTo>
                  <a:cubicBezTo>
                    <a:pt x="19" y="68"/>
                    <a:pt x="52" y="54"/>
                    <a:pt x="83" y="41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</p:grpSp>
    </p:spTree>
    <p:extLst>
      <p:ext uri="{BB962C8B-B14F-4D97-AF65-F5344CB8AC3E}">
        <p14:creationId xmlns:p14="http://schemas.microsoft.com/office/powerpoint/2010/main" val="35535020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agsorden _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8D877B3-D348-4611-9BDB-C5374591D951}" type="slidenum">
              <a:rPr lang="en-US" smtClean="0"/>
              <a:pPr rtl="0"/>
              <a:t>‹Nº›</a:t>
            </a:fld>
            <a:endParaRPr lang="en-US" dirty="0"/>
          </a:p>
        </p:txBody>
      </p:sp>
      <p:sp>
        <p:nvSpPr>
          <p:cNvPr id="5" name="Title 4"/>
          <p:cNvSpPr>
            <a:spLocks noGrp="1"/>
          </p:cNvSpPr>
          <p:nvPr>
            <p:ph type="title" hasCustomPrompt="1"/>
          </p:nvPr>
        </p:nvSpPr>
        <p:spPr>
          <a:xfrm>
            <a:off x="587374" y="370290"/>
            <a:ext cx="5108575" cy="1474385"/>
          </a:xfrm>
        </p:spPr>
        <p:txBody>
          <a:bodyPr rtlCol="0"/>
          <a:lstStyle>
            <a:lvl1pPr>
              <a:defRPr sz="3600"/>
            </a:lvl1pPr>
          </a:lstStyle>
          <a:p>
            <a:pPr rtl="0"/>
            <a:r>
              <a:rPr lang="en-GB"/>
              <a:t>CLICK TO EDIT TITLE</a:t>
            </a:r>
            <a:endParaRPr lang="en-US" dirty="0"/>
          </a:p>
        </p:txBody>
      </p:sp>
      <p:sp>
        <p:nvSpPr>
          <p:cNvPr id="13" name="Pladsholder til tekst 12"/>
          <p:cNvSpPr>
            <a:spLocks noGrp="1"/>
          </p:cNvSpPr>
          <p:nvPr>
            <p:ph type="body" sz="quarter" idx="13" hasCustomPrompt="1"/>
          </p:nvPr>
        </p:nvSpPr>
        <p:spPr>
          <a:xfrm>
            <a:off x="587375" y="2216150"/>
            <a:ext cx="5108574" cy="3419473"/>
          </a:xfrm>
        </p:spPr>
        <p:txBody>
          <a:bodyPr rtlCol="0">
            <a:normAutofit/>
          </a:bodyPr>
          <a:lstStyle>
            <a:lvl2pPr marL="285750" indent="-285750">
              <a:lnSpc>
                <a:spcPct val="120000"/>
              </a:lnSpc>
              <a:spcBef>
                <a:spcPts val="1000"/>
              </a:spcBef>
              <a:buFontTx/>
              <a:buBlip>
                <a:blip r:embed="rId2"/>
              </a:buBlip>
              <a:defRPr sz="1600" baseline="0"/>
            </a:lvl2pPr>
          </a:lstStyle>
          <a:p>
            <a:pPr lvl="1" rtl="0"/>
            <a:r>
              <a:rPr lang="en-GB"/>
              <a:t>Insert text</a:t>
            </a:r>
            <a:endParaRPr lang="da-DK" dirty="0"/>
          </a:p>
        </p:txBody>
      </p:sp>
      <p:sp>
        <p:nvSpPr>
          <p:cNvPr id="6" name="Picture Placeholder 4"/>
          <p:cNvSpPr>
            <a:spLocks noGrp="1"/>
          </p:cNvSpPr>
          <p:nvPr>
            <p:ph type="pic" sz="quarter" idx="11" hasCustomPrompt="1"/>
          </p:nvPr>
        </p:nvSpPr>
        <p:spPr>
          <a:xfrm>
            <a:off x="6096000" y="2216149"/>
            <a:ext cx="5524500" cy="3419475"/>
          </a:xfrm>
          <a:prstGeom prst="rect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rtlCol="0" anchor="ctr">
            <a:normAutofit/>
          </a:bodyPr>
          <a:lstStyle>
            <a:lvl1pPr algn="ctr">
              <a:defRPr sz="1000" b="1" baseline="0"/>
            </a:lvl1pPr>
          </a:lstStyle>
          <a:p>
            <a:pPr rtl="0"/>
            <a:r>
              <a:rPr lang="en-GB"/>
              <a:t>Drag &amp; Drop Image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787029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Номер слайда 21"/>
          <p:cNvSpPr>
            <a:spLocks noGrp="1"/>
          </p:cNvSpPr>
          <p:nvPr>
            <p:ph type="sldNum" sz="quarter" idx="4"/>
          </p:nvPr>
        </p:nvSpPr>
        <p:spPr>
          <a:xfrm>
            <a:off x="11339887" y="593223"/>
            <a:ext cx="571468" cy="227164"/>
          </a:xfrm>
          <a:prstGeom prst="rect">
            <a:avLst/>
          </a:prstGeom>
          <a:noFill/>
        </p:spPr>
        <p:txBody>
          <a:bodyPr vert="horz" lIns="0" tIns="0" rIns="0" bIns="0" rtlCol="0" anchor="ctr"/>
          <a:lstStyle>
            <a:lvl1pPr algn="r">
              <a:defRPr sz="1000" b="1" i="0">
                <a:solidFill>
                  <a:schemeClr val="tx1">
                    <a:alpha val="70000"/>
                  </a:schemeClr>
                </a:solidFill>
                <a:latin typeface="+mn-lt"/>
                <a:ea typeface="Montserrat Medium" charset="0"/>
                <a:cs typeface="Montserrat Medium" charset="0"/>
              </a:defRPr>
            </a:lvl1pPr>
          </a:lstStyle>
          <a:p>
            <a:pPr rtl="0"/>
            <a:fld id="{D8D877B3-D348-4611-9BDB-C5374591D951}" type="slidenum">
              <a:rPr lang="en-US" smtClean="0"/>
              <a:pPr rtl="0"/>
              <a:t>‹Nº›</a:t>
            </a:fld>
            <a:endParaRPr lang="en-US" dirty="0"/>
          </a:p>
        </p:txBody>
      </p:sp>
      <p:sp>
        <p:nvSpPr>
          <p:cNvPr id="3" name="Title 4"/>
          <p:cNvSpPr>
            <a:spLocks noGrp="1"/>
          </p:cNvSpPr>
          <p:nvPr>
            <p:ph type="title" hasCustomPrompt="1"/>
          </p:nvPr>
        </p:nvSpPr>
        <p:spPr>
          <a:xfrm>
            <a:off x="587374" y="370290"/>
            <a:ext cx="5108575" cy="1474385"/>
          </a:xfrm>
        </p:spPr>
        <p:txBody>
          <a:bodyPr rtlCol="0"/>
          <a:lstStyle>
            <a:lvl1pPr>
              <a:defRPr sz="3600"/>
            </a:lvl1pPr>
          </a:lstStyle>
          <a:p>
            <a:pPr rtl="0"/>
            <a:r>
              <a:rPr lang="en-GB"/>
              <a:t>CLICK TO EDIT 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21269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eb +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8D877B3-D348-4611-9BDB-C5374591D951}" type="slidenum">
              <a:rPr lang="en-US" smtClean="0"/>
              <a:pPr rtl="0"/>
              <a:t>‹Nº›</a:t>
            </a:fld>
            <a:endParaRPr lang="en-US" dirty="0"/>
          </a:p>
        </p:txBody>
      </p:sp>
      <p:grpSp>
        <p:nvGrpSpPr>
          <p:cNvPr id="30" name="Gruppe 29"/>
          <p:cNvGrpSpPr/>
          <p:nvPr userDrawn="1"/>
        </p:nvGrpSpPr>
        <p:grpSpPr>
          <a:xfrm>
            <a:off x="0" y="657225"/>
            <a:ext cx="405154" cy="1182460"/>
            <a:chOff x="320675" y="2816225"/>
            <a:chExt cx="350838" cy="1023938"/>
          </a:xfrm>
          <a:solidFill>
            <a:schemeClr val="tx1"/>
          </a:solidFill>
        </p:grpSpPr>
        <p:sp>
          <p:nvSpPr>
            <p:cNvPr id="31" name="Freeform 53"/>
            <p:cNvSpPr>
              <a:spLocks/>
            </p:cNvSpPr>
            <p:nvPr userDrawn="1"/>
          </p:nvSpPr>
          <p:spPr bwMode="auto">
            <a:xfrm>
              <a:off x="608013" y="3778250"/>
              <a:ext cx="63500" cy="61913"/>
            </a:xfrm>
            <a:custGeom>
              <a:avLst/>
              <a:gdLst>
                <a:gd name="T0" fmla="*/ 19 w 19"/>
                <a:gd name="T1" fmla="*/ 0 h 19"/>
                <a:gd name="T2" fmla="*/ 19 w 19"/>
                <a:gd name="T3" fmla="*/ 4 h 19"/>
                <a:gd name="T4" fmla="*/ 3 w 19"/>
                <a:gd name="T5" fmla="*/ 19 h 19"/>
                <a:gd name="T6" fmla="*/ 0 w 19"/>
                <a:gd name="T7" fmla="*/ 19 h 19"/>
                <a:gd name="T8" fmla="*/ 19 w 19"/>
                <a:gd name="T9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" h="19">
                  <a:moveTo>
                    <a:pt x="19" y="0"/>
                  </a:moveTo>
                  <a:cubicBezTo>
                    <a:pt x="19" y="4"/>
                    <a:pt x="19" y="4"/>
                    <a:pt x="19" y="4"/>
                  </a:cubicBezTo>
                  <a:cubicBezTo>
                    <a:pt x="14" y="9"/>
                    <a:pt x="8" y="14"/>
                    <a:pt x="3" y="19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6" y="13"/>
                    <a:pt x="13" y="7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32" name="Freeform 54"/>
            <p:cNvSpPr>
              <a:spLocks/>
            </p:cNvSpPr>
            <p:nvPr userDrawn="1"/>
          </p:nvSpPr>
          <p:spPr bwMode="auto">
            <a:xfrm>
              <a:off x="528638" y="3706813"/>
              <a:ext cx="142875" cy="133350"/>
            </a:xfrm>
            <a:custGeom>
              <a:avLst/>
              <a:gdLst>
                <a:gd name="T0" fmla="*/ 43 w 43"/>
                <a:gd name="T1" fmla="*/ 0 h 41"/>
                <a:gd name="T2" fmla="*/ 43 w 43"/>
                <a:gd name="T3" fmla="*/ 4 h 41"/>
                <a:gd name="T4" fmla="*/ 7 w 43"/>
                <a:gd name="T5" fmla="*/ 38 h 41"/>
                <a:gd name="T6" fmla="*/ 3 w 43"/>
                <a:gd name="T7" fmla="*/ 41 h 41"/>
                <a:gd name="T8" fmla="*/ 0 w 43"/>
                <a:gd name="T9" fmla="*/ 41 h 41"/>
                <a:gd name="T10" fmla="*/ 42 w 43"/>
                <a:gd name="T11" fmla="*/ 1 h 41"/>
                <a:gd name="T12" fmla="*/ 43 w 43"/>
                <a:gd name="T13" fmla="*/ 0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3" h="41">
                  <a:moveTo>
                    <a:pt x="43" y="0"/>
                  </a:moveTo>
                  <a:cubicBezTo>
                    <a:pt x="43" y="4"/>
                    <a:pt x="43" y="4"/>
                    <a:pt x="43" y="4"/>
                  </a:cubicBezTo>
                  <a:cubicBezTo>
                    <a:pt x="31" y="14"/>
                    <a:pt x="19" y="26"/>
                    <a:pt x="7" y="38"/>
                  </a:cubicBezTo>
                  <a:cubicBezTo>
                    <a:pt x="6" y="39"/>
                    <a:pt x="5" y="40"/>
                    <a:pt x="3" y="41"/>
                  </a:cubicBezTo>
                  <a:cubicBezTo>
                    <a:pt x="0" y="41"/>
                    <a:pt x="0" y="41"/>
                    <a:pt x="0" y="41"/>
                  </a:cubicBezTo>
                  <a:cubicBezTo>
                    <a:pt x="14" y="28"/>
                    <a:pt x="27" y="14"/>
                    <a:pt x="42" y="1"/>
                  </a:cubicBezTo>
                  <a:cubicBezTo>
                    <a:pt x="42" y="1"/>
                    <a:pt x="43" y="1"/>
                    <a:pt x="4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33" name="Freeform 55"/>
            <p:cNvSpPr>
              <a:spLocks/>
            </p:cNvSpPr>
            <p:nvPr userDrawn="1"/>
          </p:nvSpPr>
          <p:spPr bwMode="auto">
            <a:xfrm>
              <a:off x="431800" y="3636963"/>
              <a:ext cx="239713" cy="203200"/>
            </a:xfrm>
            <a:custGeom>
              <a:avLst/>
              <a:gdLst>
                <a:gd name="T0" fmla="*/ 72 w 72"/>
                <a:gd name="T1" fmla="*/ 0 h 62"/>
                <a:gd name="T2" fmla="*/ 72 w 72"/>
                <a:gd name="T3" fmla="*/ 3 h 62"/>
                <a:gd name="T4" fmla="*/ 35 w 72"/>
                <a:gd name="T5" fmla="*/ 37 h 62"/>
                <a:gd name="T6" fmla="*/ 4 w 72"/>
                <a:gd name="T7" fmla="*/ 62 h 62"/>
                <a:gd name="T8" fmla="*/ 0 w 72"/>
                <a:gd name="T9" fmla="*/ 62 h 62"/>
                <a:gd name="T10" fmla="*/ 7 w 72"/>
                <a:gd name="T11" fmla="*/ 58 h 62"/>
                <a:gd name="T12" fmla="*/ 70 w 72"/>
                <a:gd name="T13" fmla="*/ 2 h 62"/>
                <a:gd name="T14" fmla="*/ 72 w 72"/>
                <a:gd name="T15" fmla="*/ 0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2" h="62">
                  <a:moveTo>
                    <a:pt x="72" y="0"/>
                  </a:moveTo>
                  <a:cubicBezTo>
                    <a:pt x="72" y="3"/>
                    <a:pt x="72" y="3"/>
                    <a:pt x="72" y="3"/>
                  </a:cubicBezTo>
                  <a:cubicBezTo>
                    <a:pt x="59" y="14"/>
                    <a:pt x="47" y="25"/>
                    <a:pt x="35" y="37"/>
                  </a:cubicBezTo>
                  <a:cubicBezTo>
                    <a:pt x="26" y="46"/>
                    <a:pt x="15" y="55"/>
                    <a:pt x="4" y="62"/>
                  </a:cubicBezTo>
                  <a:cubicBezTo>
                    <a:pt x="0" y="62"/>
                    <a:pt x="0" y="62"/>
                    <a:pt x="0" y="62"/>
                  </a:cubicBezTo>
                  <a:cubicBezTo>
                    <a:pt x="2" y="61"/>
                    <a:pt x="5" y="59"/>
                    <a:pt x="7" y="58"/>
                  </a:cubicBezTo>
                  <a:cubicBezTo>
                    <a:pt x="30" y="41"/>
                    <a:pt x="48" y="20"/>
                    <a:pt x="70" y="2"/>
                  </a:cubicBezTo>
                  <a:cubicBezTo>
                    <a:pt x="70" y="1"/>
                    <a:pt x="71" y="1"/>
                    <a:pt x="7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34" name="Freeform 56"/>
            <p:cNvSpPr>
              <a:spLocks/>
            </p:cNvSpPr>
            <p:nvPr userDrawn="1"/>
          </p:nvSpPr>
          <p:spPr bwMode="auto">
            <a:xfrm>
              <a:off x="320675" y="3568700"/>
              <a:ext cx="350838" cy="261938"/>
            </a:xfrm>
            <a:custGeom>
              <a:avLst/>
              <a:gdLst>
                <a:gd name="T0" fmla="*/ 105 w 105"/>
                <a:gd name="T1" fmla="*/ 0 h 80"/>
                <a:gd name="T2" fmla="*/ 105 w 105"/>
                <a:gd name="T3" fmla="*/ 3 h 80"/>
                <a:gd name="T4" fmla="*/ 67 w 105"/>
                <a:gd name="T5" fmla="*/ 37 h 80"/>
                <a:gd name="T6" fmla="*/ 0 w 105"/>
                <a:gd name="T7" fmla="*/ 80 h 80"/>
                <a:gd name="T8" fmla="*/ 0 w 105"/>
                <a:gd name="T9" fmla="*/ 77 h 80"/>
                <a:gd name="T10" fmla="*/ 39 w 105"/>
                <a:gd name="T11" fmla="*/ 57 h 80"/>
                <a:gd name="T12" fmla="*/ 102 w 105"/>
                <a:gd name="T13" fmla="*/ 3 h 80"/>
                <a:gd name="T14" fmla="*/ 105 w 105"/>
                <a:gd name="T15" fmla="*/ 0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80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2" y="14"/>
                    <a:pt x="80" y="25"/>
                    <a:pt x="67" y="37"/>
                  </a:cubicBezTo>
                  <a:cubicBezTo>
                    <a:pt x="48" y="55"/>
                    <a:pt x="25" y="70"/>
                    <a:pt x="0" y="80"/>
                  </a:cubicBezTo>
                  <a:cubicBezTo>
                    <a:pt x="0" y="77"/>
                    <a:pt x="0" y="77"/>
                    <a:pt x="0" y="77"/>
                  </a:cubicBezTo>
                  <a:cubicBezTo>
                    <a:pt x="14" y="72"/>
                    <a:pt x="27" y="65"/>
                    <a:pt x="39" y="57"/>
                  </a:cubicBezTo>
                  <a:cubicBezTo>
                    <a:pt x="62" y="41"/>
                    <a:pt x="81" y="21"/>
                    <a:pt x="102" y="3"/>
                  </a:cubicBezTo>
                  <a:cubicBezTo>
                    <a:pt x="103" y="2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35" name="Freeform 57"/>
            <p:cNvSpPr>
              <a:spLocks/>
            </p:cNvSpPr>
            <p:nvPr userDrawn="1"/>
          </p:nvSpPr>
          <p:spPr bwMode="auto">
            <a:xfrm>
              <a:off x="320675" y="3506788"/>
              <a:ext cx="350838" cy="249238"/>
            </a:xfrm>
            <a:custGeom>
              <a:avLst/>
              <a:gdLst>
                <a:gd name="T0" fmla="*/ 105 w 105"/>
                <a:gd name="T1" fmla="*/ 0 h 76"/>
                <a:gd name="T2" fmla="*/ 105 w 105"/>
                <a:gd name="T3" fmla="*/ 2 h 76"/>
                <a:gd name="T4" fmla="*/ 67 w 105"/>
                <a:gd name="T5" fmla="*/ 35 h 76"/>
                <a:gd name="T6" fmla="*/ 0 w 105"/>
                <a:gd name="T7" fmla="*/ 76 h 76"/>
                <a:gd name="T8" fmla="*/ 0 w 105"/>
                <a:gd name="T9" fmla="*/ 74 h 76"/>
                <a:gd name="T10" fmla="*/ 39 w 105"/>
                <a:gd name="T11" fmla="*/ 54 h 76"/>
                <a:gd name="T12" fmla="*/ 101 w 105"/>
                <a:gd name="T13" fmla="*/ 2 h 76"/>
                <a:gd name="T14" fmla="*/ 105 w 105"/>
                <a:gd name="T15" fmla="*/ 0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76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2" y="13"/>
                    <a:pt x="79" y="24"/>
                    <a:pt x="67" y="35"/>
                  </a:cubicBezTo>
                  <a:cubicBezTo>
                    <a:pt x="48" y="52"/>
                    <a:pt x="25" y="67"/>
                    <a:pt x="0" y="76"/>
                  </a:cubicBezTo>
                  <a:cubicBezTo>
                    <a:pt x="0" y="74"/>
                    <a:pt x="0" y="74"/>
                    <a:pt x="0" y="74"/>
                  </a:cubicBezTo>
                  <a:cubicBezTo>
                    <a:pt x="14" y="69"/>
                    <a:pt x="27" y="62"/>
                    <a:pt x="39" y="54"/>
                  </a:cubicBezTo>
                  <a:cubicBezTo>
                    <a:pt x="62" y="39"/>
                    <a:pt x="80" y="19"/>
                    <a:pt x="101" y="2"/>
                  </a:cubicBezTo>
                  <a:cubicBezTo>
                    <a:pt x="103" y="1"/>
                    <a:pt x="104" y="0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36" name="Freeform 58"/>
            <p:cNvSpPr>
              <a:spLocks/>
            </p:cNvSpPr>
            <p:nvPr userDrawn="1"/>
          </p:nvSpPr>
          <p:spPr bwMode="auto">
            <a:xfrm>
              <a:off x="320675" y="3441700"/>
              <a:ext cx="350838" cy="241300"/>
            </a:xfrm>
            <a:custGeom>
              <a:avLst/>
              <a:gdLst>
                <a:gd name="T0" fmla="*/ 105 w 105"/>
                <a:gd name="T1" fmla="*/ 0 h 74"/>
                <a:gd name="T2" fmla="*/ 105 w 105"/>
                <a:gd name="T3" fmla="*/ 3 h 74"/>
                <a:gd name="T4" fmla="*/ 67 w 105"/>
                <a:gd name="T5" fmla="*/ 34 h 74"/>
                <a:gd name="T6" fmla="*/ 0 w 105"/>
                <a:gd name="T7" fmla="*/ 74 h 74"/>
                <a:gd name="T8" fmla="*/ 0 w 105"/>
                <a:gd name="T9" fmla="*/ 72 h 74"/>
                <a:gd name="T10" fmla="*/ 39 w 105"/>
                <a:gd name="T11" fmla="*/ 52 h 74"/>
                <a:gd name="T12" fmla="*/ 101 w 105"/>
                <a:gd name="T13" fmla="*/ 3 h 74"/>
                <a:gd name="T14" fmla="*/ 105 w 105"/>
                <a:gd name="T15" fmla="*/ 0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74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2" y="13"/>
                    <a:pt x="79" y="24"/>
                    <a:pt x="67" y="34"/>
                  </a:cubicBezTo>
                  <a:cubicBezTo>
                    <a:pt x="47" y="51"/>
                    <a:pt x="25" y="65"/>
                    <a:pt x="0" y="74"/>
                  </a:cubicBezTo>
                  <a:cubicBezTo>
                    <a:pt x="0" y="72"/>
                    <a:pt x="0" y="72"/>
                    <a:pt x="0" y="72"/>
                  </a:cubicBezTo>
                  <a:cubicBezTo>
                    <a:pt x="14" y="67"/>
                    <a:pt x="27" y="60"/>
                    <a:pt x="39" y="52"/>
                  </a:cubicBezTo>
                  <a:cubicBezTo>
                    <a:pt x="62" y="38"/>
                    <a:pt x="80" y="19"/>
                    <a:pt x="101" y="3"/>
                  </a:cubicBezTo>
                  <a:cubicBezTo>
                    <a:pt x="103" y="2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37" name="Freeform 59"/>
            <p:cNvSpPr>
              <a:spLocks/>
            </p:cNvSpPr>
            <p:nvPr userDrawn="1"/>
          </p:nvSpPr>
          <p:spPr bwMode="auto">
            <a:xfrm>
              <a:off x="320675" y="3382963"/>
              <a:ext cx="350838" cy="228600"/>
            </a:xfrm>
            <a:custGeom>
              <a:avLst/>
              <a:gdLst>
                <a:gd name="T0" fmla="*/ 105 w 105"/>
                <a:gd name="T1" fmla="*/ 0 h 70"/>
                <a:gd name="T2" fmla="*/ 105 w 105"/>
                <a:gd name="T3" fmla="*/ 2 h 70"/>
                <a:gd name="T4" fmla="*/ 67 w 105"/>
                <a:gd name="T5" fmla="*/ 32 h 70"/>
                <a:gd name="T6" fmla="*/ 0 w 105"/>
                <a:gd name="T7" fmla="*/ 70 h 70"/>
                <a:gd name="T8" fmla="*/ 0 w 105"/>
                <a:gd name="T9" fmla="*/ 68 h 70"/>
                <a:gd name="T10" fmla="*/ 40 w 105"/>
                <a:gd name="T11" fmla="*/ 50 h 70"/>
                <a:gd name="T12" fmla="*/ 102 w 105"/>
                <a:gd name="T13" fmla="*/ 2 h 70"/>
                <a:gd name="T14" fmla="*/ 105 w 105"/>
                <a:gd name="T15" fmla="*/ 0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70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2" y="12"/>
                    <a:pt x="80" y="22"/>
                    <a:pt x="67" y="32"/>
                  </a:cubicBezTo>
                  <a:cubicBezTo>
                    <a:pt x="48" y="49"/>
                    <a:pt x="25" y="62"/>
                    <a:pt x="0" y="70"/>
                  </a:cubicBezTo>
                  <a:cubicBezTo>
                    <a:pt x="0" y="68"/>
                    <a:pt x="0" y="68"/>
                    <a:pt x="0" y="68"/>
                  </a:cubicBezTo>
                  <a:cubicBezTo>
                    <a:pt x="14" y="63"/>
                    <a:pt x="27" y="57"/>
                    <a:pt x="40" y="50"/>
                  </a:cubicBezTo>
                  <a:cubicBezTo>
                    <a:pt x="62" y="36"/>
                    <a:pt x="81" y="18"/>
                    <a:pt x="102" y="2"/>
                  </a:cubicBezTo>
                  <a:cubicBezTo>
                    <a:pt x="103" y="1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38" name="Freeform 60"/>
            <p:cNvSpPr>
              <a:spLocks/>
            </p:cNvSpPr>
            <p:nvPr userDrawn="1"/>
          </p:nvSpPr>
          <p:spPr bwMode="auto">
            <a:xfrm>
              <a:off x="320675" y="3324225"/>
              <a:ext cx="350838" cy="219075"/>
            </a:xfrm>
            <a:custGeom>
              <a:avLst/>
              <a:gdLst>
                <a:gd name="T0" fmla="*/ 105 w 105"/>
                <a:gd name="T1" fmla="*/ 0 h 67"/>
                <a:gd name="T2" fmla="*/ 105 w 105"/>
                <a:gd name="T3" fmla="*/ 2 h 67"/>
                <a:gd name="T4" fmla="*/ 68 w 105"/>
                <a:gd name="T5" fmla="*/ 31 h 67"/>
                <a:gd name="T6" fmla="*/ 0 w 105"/>
                <a:gd name="T7" fmla="*/ 67 h 67"/>
                <a:gd name="T8" fmla="*/ 0 w 105"/>
                <a:gd name="T9" fmla="*/ 65 h 67"/>
                <a:gd name="T10" fmla="*/ 41 w 105"/>
                <a:gd name="T11" fmla="*/ 47 h 67"/>
                <a:gd name="T12" fmla="*/ 102 w 105"/>
                <a:gd name="T13" fmla="*/ 2 h 67"/>
                <a:gd name="T14" fmla="*/ 105 w 105"/>
                <a:gd name="T15" fmla="*/ 0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67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2" y="11"/>
                    <a:pt x="80" y="21"/>
                    <a:pt x="68" y="31"/>
                  </a:cubicBezTo>
                  <a:cubicBezTo>
                    <a:pt x="48" y="47"/>
                    <a:pt x="25" y="60"/>
                    <a:pt x="0" y="67"/>
                  </a:cubicBezTo>
                  <a:cubicBezTo>
                    <a:pt x="0" y="65"/>
                    <a:pt x="0" y="65"/>
                    <a:pt x="0" y="65"/>
                  </a:cubicBezTo>
                  <a:cubicBezTo>
                    <a:pt x="14" y="61"/>
                    <a:pt x="28" y="55"/>
                    <a:pt x="41" y="47"/>
                  </a:cubicBezTo>
                  <a:cubicBezTo>
                    <a:pt x="63" y="34"/>
                    <a:pt x="81" y="17"/>
                    <a:pt x="102" y="2"/>
                  </a:cubicBezTo>
                  <a:cubicBezTo>
                    <a:pt x="103" y="1"/>
                    <a:pt x="104" y="0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39" name="Freeform 61"/>
            <p:cNvSpPr>
              <a:spLocks/>
            </p:cNvSpPr>
            <p:nvPr userDrawn="1"/>
          </p:nvSpPr>
          <p:spPr bwMode="auto">
            <a:xfrm>
              <a:off x="320675" y="3263900"/>
              <a:ext cx="350838" cy="212725"/>
            </a:xfrm>
            <a:custGeom>
              <a:avLst/>
              <a:gdLst>
                <a:gd name="T0" fmla="*/ 105 w 105"/>
                <a:gd name="T1" fmla="*/ 0 h 65"/>
                <a:gd name="T2" fmla="*/ 105 w 105"/>
                <a:gd name="T3" fmla="*/ 3 h 65"/>
                <a:gd name="T4" fmla="*/ 69 w 105"/>
                <a:gd name="T5" fmla="*/ 29 h 65"/>
                <a:gd name="T6" fmla="*/ 0 w 105"/>
                <a:gd name="T7" fmla="*/ 65 h 65"/>
                <a:gd name="T8" fmla="*/ 0 w 105"/>
                <a:gd name="T9" fmla="*/ 62 h 65"/>
                <a:gd name="T10" fmla="*/ 42 w 105"/>
                <a:gd name="T11" fmla="*/ 45 h 65"/>
                <a:gd name="T12" fmla="*/ 103 w 105"/>
                <a:gd name="T13" fmla="*/ 2 h 65"/>
                <a:gd name="T14" fmla="*/ 105 w 105"/>
                <a:gd name="T15" fmla="*/ 0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65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3" y="11"/>
                    <a:pt x="81" y="20"/>
                    <a:pt x="69" y="29"/>
                  </a:cubicBezTo>
                  <a:cubicBezTo>
                    <a:pt x="49" y="45"/>
                    <a:pt x="25" y="58"/>
                    <a:pt x="0" y="65"/>
                  </a:cubicBezTo>
                  <a:cubicBezTo>
                    <a:pt x="0" y="62"/>
                    <a:pt x="0" y="62"/>
                    <a:pt x="0" y="62"/>
                  </a:cubicBezTo>
                  <a:cubicBezTo>
                    <a:pt x="15" y="58"/>
                    <a:pt x="29" y="53"/>
                    <a:pt x="42" y="45"/>
                  </a:cubicBezTo>
                  <a:cubicBezTo>
                    <a:pt x="64" y="33"/>
                    <a:pt x="82" y="16"/>
                    <a:pt x="103" y="2"/>
                  </a:cubicBezTo>
                  <a:cubicBezTo>
                    <a:pt x="104" y="1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40" name="Freeform 62"/>
            <p:cNvSpPr>
              <a:spLocks/>
            </p:cNvSpPr>
            <p:nvPr userDrawn="1"/>
          </p:nvSpPr>
          <p:spPr bwMode="auto">
            <a:xfrm>
              <a:off x="320675" y="3208338"/>
              <a:ext cx="350838" cy="200025"/>
            </a:xfrm>
            <a:custGeom>
              <a:avLst/>
              <a:gdLst>
                <a:gd name="T0" fmla="*/ 105 w 105"/>
                <a:gd name="T1" fmla="*/ 0 h 61"/>
                <a:gd name="T2" fmla="*/ 105 w 105"/>
                <a:gd name="T3" fmla="*/ 3 h 61"/>
                <a:gd name="T4" fmla="*/ 71 w 105"/>
                <a:gd name="T5" fmla="*/ 27 h 61"/>
                <a:gd name="T6" fmla="*/ 0 w 105"/>
                <a:gd name="T7" fmla="*/ 61 h 61"/>
                <a:gd name="T8" fmla="*/ 0 w 105"/>
                <a:gd name="T9" fmla="*/ 59 h 61"/>
                <a:gd name="T10" fmla="*/ 44 w 105"/>
                <a:gd name="T11" fmla="*/ 42 h 61"/>
                <a:gd name="T12" fmla="*/ 104 w 105"/>
                <a:gd name="T13" fmla="*/ 1 h 61"/>
                <a:gd name="T14" fmla="*/ 105 w 105"/>
                <a:gd name="T15" fmla="*/ 0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61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3" y="11"/>
                    <a:pt x="82" y="19"/>
                    <a:pt x="71" y="27"/>
                  </a:cubicBezTo>
                  <a:cubicBezTo>
                    <a:pt x="50" y="43"/>
                    <a:pt x="25" y="55"/>
                    <a:pt x="0" y="61"/>
                  </a:cubicBezTo>
                  <a:cubicBezTo>
                    <a:pt x="0" y="59"/>
                    <a:pt x="0" y="59"/>
                    <a:pt x="0" y="59"/>
                  </a:cubicBezTo>
                  <a:cubicBezTo>
                    <a:pt x="15" y="55"/>
                    <a:pt x="30" y="50"/>
                    <a:pt x="44" y="42"/>
                  </a:cubicBezTo>
                  <a:cubicBezTo>
                    <a:pt x="65" y="31"/>
                    <a:pt x="84" y="15"/>
                    <a:pt x="104" y="1"/>
                  </a:cubicBezTo>
                  <a:cubicBezTo>
                    <a:pt x="104" y="1"/>
                    <a:pt x="105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41" name="Freeform 63"/>
            <p:cNvSpPr>
              <a:spLocks/>
            </p:cNvSpPr>
            <p:nvPr userDrawn="1"/>
          </p:nvSpPr>
          <p:spPr bwMode="auto">
            <a:xfrm>
              <a:off x="320675" y="3155950"/>
              <a:ext cx="350838" cy="190500"/>
            </a:xfrm>
            <a:custGeom>
              <a:avLst/>
              <a:gdLst>
                <a:gd name="T0" fmla="*/ 105 w 105"/>
                <a:gd name="T1" fmla="*/ 0 h 58"/>
                <a:gd name="T2" fmla="*/ 105 w 105"/>
                <a:gd name="T3" fmla="*/ 2 h 58"/>
                <a:gd name="T4" fmla="*/ 72 w 105"/>
                <a:gd name="T5" fmla="*/ 25 h 58"/>
                <a:gd name="T6" fmla="*/ 0 w 105"/>
                <a:gd name="T7" fmla="*/ 58 h 58"/>
                <a:gd name="T8" fmla="*/ 0 w 105"/>
                <a:gd name="T9" fmla="*/ 55 h 58"/>
                <a:gd name="T10" fmla="*/ 46 w 105"/>
                <a:gd name="T11" fmla="*/ 39 h 58"/>
                <a:gd name="T12" fmla="*/ 105 w 105"/>
                <a:gd name="T13" fmla="*/ 0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58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4" y="10"/>
                    <a:pt x="83" y="17"/>
                    <a:pt x="72" y="25"/>
                  </a:cubicBezTo>
                  <a:cubicBezTo>
                    <a:pt x="51" y="41"/>
                    <a:pt x="26" y="52"/>
                    <a:pt x="0" y="58"/>
                  </a:cubicBezTo>
                  <a:cubicBezTo>
                    <a:pt x="0" y="55"/>
                    <a:pt x="0" y="55"/>
                    <a:pt x="0" y="55"/>
                  </a:cubicBezTo>
                  <a:cubicBezTo>
                    <a:pt x="16" y="52"/>
                    <a:pt x="31" y="47"/>
                    <a:pt x="46" y="39"/>
                  </a:cubicBezTo>
                  <a:cubicBezTo>
                    <a:pt x="67" y="28"/>
                    <a:pt x="85" y="13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42" name="Freeform 64"/>
            <p:cNvSpPr>
              <a:spLocks/>
            </p:cNvSpPr>
            <p:nvPr userDrawn="1"/>
          </p:nvSpPr>
          <p:spPr bwMode="auto">
            <a:xfrm>
              <a:off x="320675" y="3103563"/>
              <a:ext cx="350838" cy="177800"/>
            </a:xfrm>
            <a:custGeom>
              <a:avLst/>
              <a:gdLst>
                <a:gd name="T0" fmla="*/ 105 w 105"/>
                <a:gd name="T1" fmla="*/ 0 h 54"/>
                <a:gd name="T2" fmla="*/ 105 w 105"/>
                <a:gd name="T3" fmla="*/ 2 h 54"/>
                <a:gd name="T4" fmla="*/ 74 w 105"/>
                <a:gd name="T5" fmla="*/ 23 h 54"/>
                <a:gd name="T6" fmla="*/ 0 w 105"/>
                <a:gd name="T7" fmla="*/ 54 h 54"/>
                <a:gd name="T8" fmla="*/ 0 w 105"/>
                <a:gd name="T9" fmla="*/ 52 h 54"/>
                <a:gd name="T10" fmla="*/ 48 w 105"/>
                <a:gd name="T11" fmla="*/ 36 h 54"/>
                <a:gd name="T12" fmla="*/ 105 w 105"/>
                <a:gd name="T13" fmla="*/ 0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54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5" y="9"/>
                    <a:pt x="84" y="16"/>
                    <a:pt x="74" y="23"/>
                  </a:cubicBezTo>
                  <a:cubicBezTo>
                    <a:pt x="52" y="38"/>
                    <a:pt x="27" y="49"/>
                    <a:pt x="0" y="54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17" y="49"/>
                    <a:pt x="33" y="44"/>
                    <a:pt x="48" y="36"/>
                  </a:cubicBezTo>
                  <a:cubicBezTo>
                    <a:pt x="68" y="26"/>
                    <a:pt x="86" y="12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43" name="Freeform 65"/>
            <p:cNvSpPr>
              <a:spLocks/>
            </p:cNvSpPr>
            <p:nvPr userDrawn="1"/>
          </p:nvSpPr>
          <p:spPr bwMode="auto">
            <a:xfrm>
              <a:off x="320675" y="3055938"/>
              <a:ext cx="350838" cy="163513"/>
            </a:xfrm>
            <a:custGeom>
              <a:avLst/>
              <a:gdLst>
                <a:gd name="T0" fmla="*/ 105 w 105"/>
                <a:gd name="T1" fmla="*/ 0 h 50"/>
                <a:gd name="T2" fmla="*/ 105 w 105"/>
                <a:gd name="T3" fmla="*/ 2 h 50"/>
                <a:gd name="T4" fmla="*/ 76 w 105"/>
                <a:gd name="T5" fmla="*/ 20 h 50"/>
                <a:gd name="T6" fmla="*/ 0 w 105"/>
                <a:gd name="T7" fmla="*/ 50 h 50"/>
                <a:gd name="T8" fmla="*/ 0 w 105"/>
                <a:gd name="T9" fmla="*/ 48 h 50"/>
                <a:gd name="T10" fmla="*/ 51 w 105"/>
                <a:gd name="T11" fmla="*/ 33 h 50"/>
                <a:gd name="T12" fmla="*/ 105 w 105"/>
                <a:gd name="T13" fmla="*/ 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50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5" y="8"/>
                    <a:pt x="86" y="14"/>
                    <a:pt x="76" y="20"/>
                  </a:cubicBezTo>
                  <a:cubicBezTo>
                    <a:pt x="54" y="36"/>
                    <a:pt x="27" y="46"/>
                    <a:pt x="0" y="50"/>
                  </a:cubicBezTo>
                  <a:cubicBezTo>
                    <a:pt x="0" y="48"/>
                    <a:pt x="0" y="48"/>
                    <a:pt x="0" y="48"/>
                  </a:cubicBezTo>
                  <a:cubicBezTo>
                    <a:pt x="17" y="45"/>
                    <a:pt x="35" y="41"/>
                    <a:pt x="51" y="33"/>
                  </a:cubicBezTo>
                  <a:cubicBezTo>
                    <a:pt x="70" y="24"/>
                    <a:pt x="87" y="1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44" name="Freeform 66"/>
            <p:cNvSpPr>
              <a:spLocks/>
            </p:cNvSpPr>
            <p:nvPr userDrawn="1"/>
          </p:nvSpPr>
          <p:spPr bwMode="auto">
            <a:xfrm>
              <a:off x="320675" y="3003550"/>
              <a:ext cx="350838" cy="152400"/>
            </a:xfrm>
            <a:custGeom>
              <a:avLst/>
              <a:gdLst>
                <a:gd name="T0" fmla="*/ 105 w 105"/>
                <a:gd name="T1" fmla="*/ 0 h 47"/>
                <a:gd name="T2" fmla="*/ 105 w 105"/>
                <a:gd name="T3" fmla="*/ 3 h 47"/>
                <a:gd name="T4" fmla="*/ 79 w 105"/>
                <a:gd name="T5" fmla="*/ 19 h 47"/>
                <a:gd name="T6" fmla="*/ 0 w 105"/>
                <a:gd name="T7" fmla="*/ 47 h 47"/>
                <a:gd name="T8" fmla="*/ 0 w 105"/>
                <a:gd name="T9" fmla="*/ 45 h 47"/>
                <a:gd name="T10" fmla="*/ 53 w 105"/>
                <a:gd name="T11" fmla="*/ 31 h 47"/>
                <a:gd name="T12" fmla="*/ 105 w 105"/>
                <a:gd name="T13" fmla="*/ 0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47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6" y="8"/>
                    <a:pt x="88" y="13"/>
                    <a:pt x="79" y="19"/>
                  </a:cubicBezTo>
                  <a:cubicBezTo>
                    <a:pt x="55" y="34"/>
                    <a:pt x="28" y="44"/>
                    <a:pt x="0" y="47"/>
                  </a:cubicBezTo>
                  <a:cubicBezTo>
                    <a:pt x="0" y="45"/>
                    <a:pt x="0" y="45"/>
                    <a:pt x="0" y="45"/>
                  </a:cubicBezTo>
                  <a:cubicBezTo>
                    <a:pt x="18" y="43"/>
                    <a:pt x="36" y="39"/>
                    <a:pt x="53" y="31"/>
                  </a:cubicBezTo>
                  <a:cubicBezTo>
                    <a:pt x="72" y="23"/>
                    <a:pt x="88" y="1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45" name="Freeform 67"/>
            <p:cNvSpPr>
              <a:spLocks/>
            </p:cNvSpPr>
            <p:nvPr userDrawn="1"/>
          </p:nvSpPr>
          <p:spPr bwMode="auto">
            <a:xfrm>
              <a:off x="320675" y="2957513"/>
              <a:ext cx="350838" cy="139700"/>
            </a:xfrm>
            <a:custGeom>
              <a:avLst/>
              <a:gdLst>
                <a:gd name="T0" fmla="*/ 105 w 105"/>
                <a:gd name="T1" fmla="*/ 0 h 43"/>
                <a:gd name="T2" fmla="*/ 105 w 105"/>
                <a:gd name="T3" fmla="*/ 2 h 43"/>
                <a:gd name="T4" fmla="*/ 82 w 105"/>
                <a:gd name="T5" fmla="*/ 16 h 43"/>
                <a:gd name="T6" fmla="*/ 0 w 105"/>
                <a:gd name="T7" fmla="*/ 43 h 43"/>
                <a:gd name="T8" fmla="*/ 0 w 105"/>
                <a:gd name="T9" fmla="*/ 40 h 43"/>
                <a:gd name="T10" fmla="*/ 56 w 105"/>
                <a:gd name="T11" fmla="*/ 27 h 43"/>
                <a:gd name="T12" fmla="*/ 105 w 105"/>
                <a:gd name="T13" fmla="*/ 0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43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7" y="6"/>
                    <a:pt x="89" y="11"/>
                    <a:pt x="82" y="16"/>
                  </a:cubicBezTo>
                  <a:cubicBezTo>
                    <a:pt x="57" y="31"/>
                    <a:pt x="29" y="41"/>
                    <a:pt x="0" y="43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19" y="39"/>
                    <a:pt x="38" y="35"/>
                    <a:pt x="56" y="27"/>
                  </a:cubicBezTo>
                  <a:cubicBezTo>
                    <a:pt x="74" y="20"/>
                    <a:pt x="89" y="9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46" name="Freeform 68"/>
            <p:cNvSpPr>
              <a:spLocks/>
            </p:cNvSpPr>
            <p:nvPr userDrawn="1"/>
          </p:nvSpPr>
          <p:spPr bwMode="auto">
            <a:xfrm>
              <a:off x="320675" y="2911475"/>
              <a:ext cx="350838" cy="127000"/>
            </a:xfrm>
            <a:custGeom>
              <a:avLst/>
              <a:gdLst>
                <a:gd name="T0" fmla="*/ 105 w 105"/>
                <a:gd name="T1" fmla="*/ 0 h 39"/>
                <a:gd name="T2" fmla="*/ 105 w 105"/>
                <a:gd name="T3" fmla="*/ 2 h 39"/>
                <a:gd name="T4" fmla="*/ 85 w 105"/>
                <a:gd name="T5" fmla="*/ 13 h 39"/>
                <a:gd name="T6" fmla="*/ 0 w 105"/>
                <a:gd name="T7" fmla="*/ 39 h 39"/>
                <a:gd name="T8" fmla="*/ 0 w 105"/>
                <a:gd name="T9" fmla="*/ 36 h 39"/>
                <a:gd name="T10" fmla="*/ 60 w 105"/>
                <a:gd name="T11" fmla="*/ 24 h 39"/>
                <a:gd name="T12" fmla="*/ 105 w 105"/>
                <a:gd name="T13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39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8" y="5"/>
                    <a:pt x="91" y="9"/>
                    <a:pt x="85" y="13"/>
                  </a:cubicBezTo>
                  <a:cubicBezTo>
                    <a:pt x="59" y="29"/>
                    <a:pt x="30" y="38"/>
                    <a:pt x="0" y="39"/>
                  </a:cubicBezTo>
                  <a:cubicBezTo>
                    <a:pt x="0" y="36"/>
                    <a:pt x="0" y="36"/>
                    <a:pt x="0" y="36"/>
                  </a:cubicBezTo>
                  <a:cubicBezTo>
                    <a:pt x="20" y="36"/>
                    <a:pt x="41" y="32"/>
                    <a:pt x="60" y="24"/>
                  </a:cubicBezTo>
                  <a:cubicBezTo>
                    <a:pt x="76" y="17"/>
                    <a:pt x="90" y="8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47" name="Freeform 69"/>
            <p:cNvSpPr>
              <a:spLocks/>
            </p:cNvSpPr>
            <p:nvPr userDrawn="1"/>
          </p:nvSpPr>
          <p:spPr bwMode="auto">
            <a:xfrm>
              <a:off x="320675" y="2865438"/>
              <a:ext cx="350838" cy="114300"/>
            </a:xfrm>
            <a:custGeom>
              <a:avLst/>
              <a:gdLst>
                <a:gd name="T0" fmla="*/ 105 w 105"/>
                <a:gd name="T1" fmla="*/ 0 h 35"/>
                <a:gd name="T2" fmla="*/ 105 w 105"/>
                <a:gd name="T3" fmla="*/ 2 h 35"/>
                <a:gd name="T4" fmla="*/ 88 w 105"/>
                <a:gd name="T5" fmla="*/ 11 h 35"/>
                <a:gd name="T6" fmla="*/ 0 w 105"/>
                <a:gd name="T7" fmla="*/ 34 h 35"/>
                <a:gd name="T8" fmla="*/ 0 w 105"/>
                <a:gd name="T9" fmla="*/ 32 h 35"/>
                <a:gd name="T10" fmla="*/ 63 w 105"/>
                <a:gd name="T11" fmla="*/ 21 h 35"/>
                <a:gd name="T12" fmla="*/ 105 w 105"/>
                <a:gd name="T13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35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9" y="5"/>
                    <a:pt x="93" y="8"/>
                    <a:pt x="88" y="11"/>
                  </a:cubicBezTo>
                  <a:cubicBezTo>
                    <a:pt x="61" y="27"/>
                    <a:pt x="31" y="35"/>
                    <a:pt x="0" y="34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21" y="33"/>
                    <a:pt x="43" y="29"/>
                    <a:pt x="63" y="21"/>
                  </a:cubicBezTo>
                  <a:cubicBezTo>
                    <a:pt x="78" y="16"/>
                    <a:pt x="91" y="7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48" name="Freeform 70"/>
            <p:cNvSpPr>
              <a:spLocks/>
            </p:cNvSpPr>
            <p:nvPr userDrawn="1"/>
          </p:nvSpPr>
          <p:spPr bwMode="auto">
            <a:xfrm>
              <a:off x="320675" y="2819400"/>
              <a:ext cx="350838" cy="107950"/>
            </a:xfrm>
            <a:custGeom>
              <a:avLst/>
              <a:gdLst>
                <a:gd name="T0" fmla="*/ 105 w 105"/>
                <a:gd name="T1" fmla="*/ 0 h 33"/>
                <a:gd name="T2" fmla="*/ 105 w 105"/>
                <a:gd name="T3" fmla="*/ 2 h 33"/>
                <a:gd name="T4" fmla="*/ 91 w 105"/>
                <a:gd name="T5" fmla="*/ 10 h 33"/>
                <a:gd name="T6" fmla="*/ 0 w 105"/>
                <a:gd name="T7" fmla="*/ 30 h 33"/>
                <a:gd name="T8" fmla="*/ 0 w 105"/>
                <a:gd name="T9" fmla="*/ 28 h 33"/>
                <a:gd name="T10" fmla="*/ 3 w 105"/>
                <a:gd name="T11" fmla="*/ 28 h 33"/>
                <a:gd name="T12" fmla="*/ 67 w 105"/>
                <a:gd name="T13" fmla="*/ 19 h 33"/>
                <a:gd name="T14" fmla="*/ 105 w 105"/>
                <a:gd name="T15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33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100" y="4"/>
                    <a:pt x="96" y="7"/>
                    <a:pt x="91" y="10"/>
                  </a:cubicBezTo>
                  <a:cubicBezTo>
                    <a:pt x="64" y="25"/>
                    <a:pt x="31" y="33"/>
                    <a:pt x="0" y="30"/>
                  </a:cubicBezTo>
                  <a:cubicBezTo>
                    <a:pt x="0" y="28"/>
                    <a:pt x="0" y="28"/>
                    <a:pt x="0" y="28"/>
                  </a:cubicBezTo>
                  <a:cubicBezTo>
                    <a:pt x="1" y="28"/>
                    <a:pt x="2" y="28"/>
                    <a:pt x="3" y="28"/>
                  </a:cubicBezTo>
                  <a:cubicBezTo>
                    <a:pt x="25" y="29"/>
                    <a:pt x="47" y="27"/>
                    <a:pt x="67" y="19"/>
                  </a:cubicBezTo>
                  <a:cubicBezTo>
                    <a:pt x="80" y="14"/>
                    <a:pt x="93" y="7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49" name="Freeform 71"/>
            <p:cNvSpPr>
              <a:spLocks/>
            </p:cNvSpPr>
            <p:nvPr userDrawn="1"/>
          </p:nvSpPr>
          <p:spPr bwMode="auto">
            <a:xfrm>
              <a:off x="320675" y="2816225"/>
              <a:ext cx="284163" cy="55563"/>
            </a:xfrm>
            <a:custGeom>
              <a:avLst/>
              <a:gdLst>
                <a:gd name="T0" fmla="*/ 85 w 85"/>
                <a:gd name="T1" fmla="*/ 0 h 17"/>
                <a:gd name="T2" fmla="*/ 0 w 85"/>
                <a:gd name="T3" fmla="*/ 14 h 17"/>
                <a:gd name="T4" fmla="*/ 0 w 85"/>
                <a:gd name="T5" fmla="*/ 11 h 17"/>
                <a:gd name="T6" fmla="*/ 8 w 85"/>
                <a:gd name="T7" fmla="*/ 12 h 17"/>
                <a:gd name="T8" fmla="*/ 71 w 85"/>
                <a:gd name="T9" fmla="*/ 4 h 17"/>
                <a:gd name="T10" fmla="*/ 80 w 85"/>
                <a:gd name="T11" fmla="*/ 0 h 17"/>
                <a:gd name="T12" fmla="*/ 85 w 85"/>
                <a:gd name="T13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5" h="17">
                  <a:moveTo>
                    <a:pt x="85" y="0"/>
                  </a:moveTo>
                  <a:cubicBezTo>
                    <a:pt x="58" y="12"/>
                    <a:pt x="29" y="17"/>
                    <a:pt x="0" y="14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3" y="12"/>
                    <a:pt x="5" y="12"/>
                    <a:pt x="8" y="12"/>
                  </a:cubicBezTo>
                  <a:cubicBezTo>
                    <a:pt x="29" y="13"/>
                    <a:pt x="51" y="11"/>
                    <a:pt x="71" y="4"/>
                  </a:cubicBezTo>
                  <a:cubicBezTo>
                    <a:pt x="74" y="3"/>
                    <a:pt x="77" y="1"/>
                    <a:pt x="80" y="0"/>
                  </a:cubicBezTo>
                  <a:lnTo>
                    <a:pt x="8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</p:grpSp>
      <p:sp>
        <p:nvSpPr>
          <p:cNvPr id="26" name="Title 4"/>
          <p:cNvSpPr>
            <a:spLocks noGrp="1"/>
          </p:cNvSpPr>
          <p:nvPr>
            <p:ph type="title" hasCustomPrompt="1"/>
          </p:nvPr>
        </p:nvSpPr>
        <p:spPr>
          <a:xfrm>
            <a:off x="587375" y="370764"/>
            <a:ext cx="4516438" cy="1473911"/>
          </a:xfrm>
        </p:spPr>
        <p:txBody>
          <a:bodyPr rtlCol="0"/>
          <a:lstStyle>
            <a:lvl1pPr>
              <a:defRPr sz="3600"/>
            </a:lvl1pPr>
          </a:lstStyle>
          <a:p>
            <a:pPr rtl="0"/>
            <a:r>
              <a:rPr lang="en-GB"/>
              <a:t>CLICK TO EDIT TITLE</a:t>
            </a:r>
            <a:endParaRPr lang="en-US" dirty="0"/>
          </a:p>
        </p:txBody>
      </p:sp>
      <p:pic>
        <p:nvPicPr>
          <p:cNvPr id="27" name="Billede 26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5670792" y="820387"/>
            <a:ext cx="6943368" cy="5825654"/>
          </a:xfrm>
          <a:prstGeom prst="rect">
            <a:avLst/>
          </a:prstGeom>
        </p:spPr>
      </p:pic>
      <p:sp>
        <p:nvSpPr>
          <p:cNvPr id="28" name="Picture Placeholder 4"/>
          <p:cNvSpPr>
            <a:spLocks noGrp="1"/>
          </p:cNvSpPr>
          <p:nvPr>
            <p:ph type="pic" sz="quarter" idx="11" hasCustomPrompt="1"/>
          </p:nvPr>
        </p:nvSpPr>
        <p:spPr>
          <a:xfrm>
            <a:off x="5953820" y="1240418"/>
            <a:ext cx="6238180" cy="3503032"/>
          </a:xfrm>
          <a:prstGeom prst="rect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rtlCol="0" anchor="ctr">
            <a:normAutofit/>
          </a:bodyPr>
          <a:lstStyle>
            <a:lvl1pPr algn="ctr">
              <a:defRPr sz="1000" b="1" baseline="0"/>
            </a:lvl1pPr>
          </a:lstStyle>
          <a:p>
            <a:pPr rtl="0"/>
            <a:r>
              <a:rPr lang="en-GB"/>
              <a:t>Drag &amp; Drop Image</a:t>
            </a:r>
            <a:endParaRPr lang="en-US" dirty="0"/>
          </a:p>
        </p:txBody>
      </p:sp>
      <p:sp>
        <p:nvSpPr>
          <p:cNvPr id="29" name="Pladsholder til tekst 10"/>
          <p:cNvSpPr>
            <a:spLocks noGrp="1"/>
          </p:cNvSpPr>
          <p:nvPr>
            <p:ph type="body" sz="quarter" idx="12"/>
          </p:nvPr>
        </p:nvSpPr>
        <p:spPr>
          <a:xfrm>
            <a:off x="587375" y="2065337"/>
            <a:ext cx="4516438" cy="3243263"/>
          </a:xfrm>
        </p:spPr>
        <p:txBody>
          <a:bodyPr rtlCol="0"/>
          <a:lstStyle>
            <a:lvl1pPr marL="285750" indent="-285750">
              <a:buFontTx/>
              <a:buBlip>
                <a:blip r:embed="rId3"/>
              </a:buBlip>
              <a:defRPr/>
            </a:lvl1pPr>
          </a:lstStyle>
          <a:p>
            <a:pPr lvl="0" rtl="0"/>
            <a:r>
              <a:rPr lang="en-GB"/>
              <a:t>Rediger typografien i masterens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gram_Høj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 hasCustomPrompt="1"/>
          </p:nvPr>
        </p:nvSpPr>
        <p:spPr>
          <a:xfrm>
            <a:off x="587374" y="367628"/>
            <a:ext cx="4886993" cy="1621619"/>
          </a:xfrm>
        </p:spPr>
        <p:txBody>
          <a:bodyPr rtlCol="0"/>
          <a:lstStyle>
            <a:lvl1pPr>
              <a:defRPr sz="3600"/>
            </a:lvl1pPr>
          </a:lstStyle>
          <a:p>
            <a:pPr rtl="0"/>
            <a:r>
              <a:rPr lang="en-GB"/>
              <a:t>CLICK TO EDIT TITLE</a:t>
            </a:r>
            <a:endParaRPr lang="en-US" dirty="0"/>
          </a:p>
        </p:txBody>
      </p:sp>
      <p:sp>
        <p:nvSpPr>
          <p:cNvPr id="11" name="Pladsholder til diagram 10"/>
          <p:cNvSpPr>
            <a:spLocks noGrp="1"/>
          </p:cNvSpPr>
          <p:nvPr>
            <p:ph type="chart" sz="quarter" idx="12"/>
          </p:nvPr>
        </p:nvSpPr>
        <p:spPr>
          <a:xfrm>
            <a:off x="6096000" y="2262579"/>
            <a:ext cx="5524500" cy="3572737"/>
          </a:xfrm>
        </p:spPr>
        <p:txBody>
          <a:bodyPr rtlCol="0"/>
          <a:lstStyle/>
          <a:p>
            <a:pPr rtl="0"/>
            <a:endParaRPr lang="da-DK"/>
          </a:p>
        </p:txBody>
      </p:sp>
      <p:sp>
        <p:nvSpPr>
          <p:cNvPr id="13" name="Pladsholder til tekst 12"/>
          <p:cNvSpPr>
            <a:spLocks noGrp="1"/>
          </p:cNvSpPr>
          <p:nvPr>
            <p:ph type="body" sz="quarter" idx="13" hasCustomPrompt="1"/>
          </p:nvPr>
        </p:nvSpPr>
        <p:spPr>
          <a:xfrm>
            <a:off x="587375" y="2262579"/>
            <a:ext cx="4886992" cy="3572737"/>
          </a:xfrm>
        </p:spPr>
        <p:txBody>
          <a:bodyPr rtlCol="0">
            <a:normAutofit/>
          </a:bodyPr>
          <a:lstStyle>
            <a:lvl2pPr marL="285750" indent="-285750">
              <a:buFontTx/>
              <a:buBlip>
                <a:blip r:embed="rId2"/>
              </a:buBlip>
              <a:defRPr sz="1600" baseline="0"/>
            </a:lvl2pPr>
          </a:lstStyle>
          <a:p>
            <a:pPr lvl="1" rtl="0"/>
            <a:r>
              <a:rPr lang="en-GB"/>
              <a:t>INSERT TEXT</a:t>
            </a:r>
          </a:p>
        </p:txBody>
      </p:sp>
      <p:sp>
        <p:nvSpPr>
          <p:cNvPr id="6" name="Номер слайда 21"/>
          <p:cNvSpPr>
            <a:spLocks noGrp="1"/>
          </p:cNvSpPr>
          <p:nvPr>
            <p:ph type="sldNum" sz="quarter" idx="4"/>
          </p:nvPr>
        </p:nvSpPr>
        <p:spPr>
          <a:xfrm>
            <a:off x="11339887" y="593223"/>
            <a:ext cx="571468" cy="227164"/>
          </a:xfrm>
          <a:prstGeom prst="rect">
            <a:avLst/>
          </a:prstGeom>
          <a:noFill/>
        </p:spPr>
        <p:txBody>
          <a:bodyPr vert="horz" lIns="0" tIns="0" rIns="0" bIns="0" rtlCol="0" anchor="ctr"/>
          <a:lstStyle>
            <a:lvl1pPr algn="r">
              <a:defRPr sz="1000" b="1" i="0">
                <a:solidFill>
                  <a:schemeClr val="tx1">
                    <a:alpha val="70000"/>
                  </a:schemeClr>
                </a:solidFill>
                <a:latin typeface="+mn-lt"/>
                <a:ea typeface="Montserrat Medium" charset="0"/>
                <a:cs typeface="Montserrat Medium" charset="0"/>
              </a:defRPr>
            </a:lvl1pPr>
          </a:lstStyle>
          <a:p>
            <a:pPr rtl="0"/>
            <a:fld id="{D8D877B3-D348-4611-9BDB-C5374591D951}" type="slidenum">
              <a:rPr lang="en-US" smtClean="0"/>
              <a:pPr rtl="0"/>
              <a:t>‹Nº›</a:t>
            </a:fld>
            <a:endParaRPr lang="en-US" dirty="0"/>
          </a:p>
        </p:txBody>
      </p:sp>
    </p:spTree>
    <p:extLst/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llede _ b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4"/>
          <p:cNvSpPr>
            <a:spLocks noGrp="1"/>
          </p:cNvSpPr>
          <p:nvPr>
            <p:ph type="pic" sz="quarter" idx="11" hasCustomPrompt="1"/>
          </p:nvPr>
        </p:nvSpPr>
        <p:spPr>
          <a:xfrm>
            <a:off x="7438768" y="0"/>
            <a:ext cx="4753232" cy="6858000"/>
          </a:xfrm>
          <a:prstGeom prst="rect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rtlCol="0" anchor="ctr">
            <a:normAutofit/>
          </a:bodyPr>
          <a:lstStyle>
            <a:lvl1pPr algn="ctr">
              <a:defRPr sz="1000" b="1" baseline="0"/>
            </a:lvl1pPr>
          </a:lstStyle>
          <a:p>
            <a:pPr rtl="0"/>
            <a:r>
              <a:rPr lang="en-GB"/>
              <a:t>Drag &amp; Drop Image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8D877B3-D348-4611-9BDB-C5374591D951}" type="slidenum">
              <a:rPr lang="en-US" smtClean="0"/>
              <a:pPr rtl="0"/>
              <a:t>‹Nº›</a:t>
            </a:fld>
            <a:endParaRPr lang="en-US" dirty="0"/>
          </a:p>
        </p:txBody>
      </p:sp>
      <p:sp>
        <p:nvSpPr>
          <p:cNvPr id="5" name="Title 4"/>
          <p:cNvSpPr>
            <a:spLocks noGrp="1"/>
          </p:cNvSpPr>
          <p:nvPr>
            <p:ph type="title" hasCustomPrompt="1"/>
          </p:nvPr>
        </p:nvSpPr>
        <p:spPr>
          <a:xfrm>
            <a:off x="587374" y="359273"/>
            <a:ext cx="4490445" cy="1621619"/>
          </a:xfrm>
        </p:spPr>
        <p:txBody>
          <a:bodyPr rtlCol="0"/>
          <a:lstStyle>
            <a:lvl1pPr>
              <a:defRPr sz="3600"/>
            </a:lvl1pPr>
          </a:lstStyle>
          <a:p>
            <a:pPr rtl="0"/>
            <a:r>
              <a:rPr lang="en-GB"/>
              <a:t>CLICK TO EDIT TITLE</a:t>
            </a:r>
            <a:endParaRPr lang="en-US" dirty="0"/>
          </a:p>
        </p:txBody>
      </p:sp>
      <p:sp>
        <p:nvSpPr>
          <p:cNvPr id="4" name="Pladsholder til tekst 3"/>
          <p:cNvSpPr>
            <a:spLocks noGrp="1"/>
          </p:cNvSpPr>
          <p:nvPr>
            <p:ph type="body" sz="quarter" idx="12" hasCustomPrompt="1"/>
          </p:nvPr>
        </p:nvSpPr>
        <p:spPr>
          <a:xfrm>
            <a:off x="587375" y="2143359"/>
            <a:ext cx="4490445" cy="3752115"/>
          </a:xfrm>
        </p:spPr>
        <p:txBody>
          <a:bodyPr rtlCol="0"/>
          <a:lstStyle>
            <a:lvl1pPr marL="285750" indent="-285750">
              <a:lnSpc>
                <a:spcPct val="100000"/>
              </a:lnSpc>
              <a:spcBef>
                <a:spcPts val="600"/>
              </a:spcBef>
              <a:buFontTx/>
              <a:buBlip>
                <a:blip r:embed="rId2"/>
              </a:buBlip>
              <a:defRPr sz="1600" baseline="0"/>
            </a:lvl1pPr>
          </a:lstStyle>
          <a:p>
            <a:pPr lvl="0" rtl="0"/>
            <a:r>
              <a:rPr lang="en-GB"/>
              <a:t>Insert bullets</a:t>
            </a:r>
            <a:endParaRPr lang="da-DK" dirty="0"/>
          </a:p>
          <a:p>
            <a:pPr lvl="0" rtl="0"/>
            <a:endParaRPr lang="da-DK" dirty="0"/>
          </a:p>
          <a:p>
            <a:pPr lvl="0" rtl="0"/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49860749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å layout - Billede høj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0"/>
            <a:ext cx="7427913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8D877B3-D348-4611-9BDB-C5374591D951}" type="slidenum">
              <a:rPr lang="en-US" smtClean="0"/>
              <a:pPr rtl="0"/>
              <a:t>‹Nº›</a:t>
            </a:fld>
            <a:endParaRPr lang="en-US" dirty="0"/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1" hasCustomPrompt="1"/>
          </p:nvPr>
        </p:nvSpPr>
        <p:spPr>
          <a:xfrm>
            <a:off x="7427913" y="0"/>
            <a:ext cx="4764087" cy="6858000"/>
          </a:xfrm>
          <a:prstGeom prst="rect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rtlCol="0" anchor="ctr">
            <a:normAutofit/>
          </a:bodyPr>
          <a:lstStyle>
            <a:lvl1pPr algn="ctr">
              <a:defRPr sz="1000" b="1" baseline="0"/>
            </a:lvl1pPr>
          </a:lstStyle>
          <a:p>
            <a:pPr rtl="0"/>
            <a:r>
              <a:rPr lang="en-GB"/>
              <a:t>Drag &amp; Drop Image</a:t>
            </a:r>
            <a:endParaRPr lang="en-US" dirty="0"/>
          </a:p>
        </p:txBody>
      </p:sp>
      <p:sp>
        <p:nvSpPr>
          <p:cNvPr id="6" name="Title 4"/>
          <p:cNvSpPr>
            <a:spLocks noGrp="1"/>
          </p:cNvSpPr>
          <p:nvPr>
            <p:ph type="title" hasCustomPrompt="1"/>
          </p:nvPr>
        </p:nvSpPr>
        <p:spPr>
          <a:xfrm>
            <a:off x="587374" y="373446"/>
            <a:ext cx="4683125" cy="1471230"/>
          </a:xfrm>
        </p:spPr>
        <p:txBody>
          <a:bodyPr rtlCol="0"/>
          <a:lstStyle>
            <a:lvl1pPr>
              <a:defRPr sz="3600">
                <a:solidFill>
                  <a:schemeClr val="bg1"/>
                </a:solidFill>
              </a:defRPr>
            </a:lvl1pPr>
          </a:lstStyle>
          <a:p>
            <a:pPr rtl="0"/>
            <a:r>
              <a:rPr lang="en-GB"/>
              <a:t>CLICK TO EDIT TITLE</a:t>
            </a:r>
            <a:endParaRPr lang="en-US" dirty="0"/>
          </a:p>
        </p:txBody>
      </p:sp>
      <p:sp>
        <p:nvSpPr>
          <p:cNvPr id="4" name="Pladsholder til tekst 3"/>
          <p:cNvSpPr>
            <a:spLocks noGrp="1"/>
          </p:cNvSpPr>
          <p:nvPr>
            <p:ph type="body" sz="quarter" idx="12" hasCustomPrompt="1"/>
          </p:nvPr>
        </p:nvSpPr>
        <p:spPr>
          <a:xfrm>
            <a:off x="583406" y="2101809"/>
            <a:ext cx="4687094" cy="3765591"/>
          </a:xfrm>
        </p:spPr>
        <p:txBody>
          <a:bodyPr rtlCol="0"/>
          <a:lstStyle>
            <a:lvl1pPr marL="285750" indent="-285750">
              <a:buFontTx/>
              <a:buBlip>
                <a:blip r:embed="rId2"/>
              </a:buBlip>
              <a:defRPr baseline="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 rtl="0"/>
            <a:r>
              <a:rPr lang="en-GB"/>
              <a:t>Insert text here</a:t>
            </a:r>
            <a:endParaRPr lang="da-DK" dirty="0"/>
          </a:p>
        </p:txBody>
      </p:sp>
      <p:grpSp>
        <p:nvGrpSpPr>
          <p:cNvPr id="2" name="Gruppe 1"/>
          <p:cNvGrpSpPr/>
          <p:nvPr userDrawn="1"/>
        </p:nvGrpSpPr>
        <p:grpSpPr>
          <a:xfrm>
            <a:off x="-3502" y="657225"/>
            <a:ext cx="405154" cy="1182460"/>
            <a:chOff x="-3502" y="657225"/>
            <a:chExt cx="405154" cy="1182460"/>
          </a:xfrm>
          <a:solidFill>
            <a:schemeClr val="bg1"/>
          </a:solidFill>
        </p:grpSpPr>
        <p:sp>
          <p:nvSpPr>
            <p:cNvPr id="56" name="Freeform 53"/>
            <p:cNvSpPr>
              <a:spLocks/>
            </p:cNvSpPr>
            <p:nvPr userDrawn="1"/>
          </p:nvSpPr>
          <p:spPr bwMode="auto">
            <a:xfrm>
              <a:off x="328321" y="1768187"/>
              <a:ext cx="73331" cy="71498"/>
            </a:xfrm>
            <a:custGeom>
              <a:avLst/>
              <a:gdLst>
                <a:gd name="T0" fmla="*/ 19 w 19"/>
                <a:gd name="T1" fmla="*/ 0 h 19"/>
                <a:gd name="T2" fmla="*/ 19 w 19"/>
                <a:gd name="T3" fmla="*/ 4 h 19"/>
                <a:gd name="T4" fmla="*/ 3 w 19"/>
                <a:gd name="T5" fmla="*/ 19 h 19"/>
                <a:gd name="T6" fmla="*/ 0 w 19"/>
                <a:gd name="T7" fmla="*/ 19 h 19"/>
                <a:gd name="T8" fmla="*/ 19 w 19"/>
                <a:gd name="T9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" h="19">
                  <a:moveTo>
                    <a:pt x="19" y="0"/>
                  </a:moveTo>
                  <a:cubicBezTo>
                    <a:pt x="19" y="4"/>
                    <a:pt x="19" y="4"/>
                    <a:pt x="19" y="4"/>
                  </a:cubicBezTo>
                  <a:cubicBezTo>
                    <a:pt x="14" y="9"/>
                    <a:pt x="8" y="14"/>
                    <a:pt x="3" y="19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6" y="13"/>
                    <a:pt x="13" y="7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57" name="Freeform 54"/>
            <p:cNvSpPr>
              <a:spLocks/>
            </p:cNvSpPr>
            <p:nvPr userDrawn="1"/>
          </p:nvSpPr>
          <p:spPr bwMode="auto">
            <a:xfrm>
              <a:off x="236657" y="1685690"/>
              <a:ext cx="164995" cy="153995"/>
            </a:xfrm>
            <a:custGeom>
              <a:avLst/>
              <a:gdLst>
                <a:gd name="T0" fmla="*/ 43 w 43"/>
                <a:gd name="T1" fmla="*/ 0 h 41"/>
                <a:gd name="T2" fmla="*/ 43 w 43"/>
                <a:gd name="T3" fmla="*/ 4 h 41"/>
                <a:gd name="T4" fmla="*/ 7 w 43"/>
                <a:gd name="T5" fmla="*/ 38 h 41"/>
                <a:gd name="T6" fmla="*/ 3 w 43"/>
                <a:gd name="T7" fmla="*/ 41 h 41"/>
                <a:gd name="T8" fmla="*/ 0 w 43"/>
                <a:gd name="T9" fmla="*/ 41 h 41"/>
                <a:gd name="T10" fmla="*/ 42 w 43"/>
                <a:gd name="T11" fmla="*/ 1 h 41"/>
                <a:gd name="T12" fmla="*/ 43 w 43"/>
                <a:gd name="T13" fmla="*/ 0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3" h="41">
                  <a:moveTo>
                    <a:pt x="43" y="0"/>
                  </a:moveTo>
                  <a:cubicBezTo>
                    <a:pt x="43" y="4"/>
                    <a:pt x="43" y="4"/>
                    <a:pt x="43" y="4"/>
                  </a:cubicBezTo>
                  <a:cubicBezTo>
                    <a:pt x="31" y="14"/>
                    <a:pt x="19" y="26"/>
                    <a:pt x="7" y="38"/>
                  </a:cubicBezTo>
                  <a:cubicBezTo>
                    <a:pt x="6" y="39"/>
                    <a:pt x="5" y="40"/>
                    <a:pt x="3" y="41"/>
                  </a:cubicBezTo>
                  <a:cubicBezTo>
                    <a:pt x="0" y="41"/>
                    <a:pt x="0" y="41"/>
                    <a:pt x="0" y="41"/>
                  </a:cubicBezTo>
                  <a:cubicBezTo>
                    <a:pt x="14" y="28"/>
                    <a:pt x="27" y="14"/>
                    <a:pt x="42" y="1"/>
                  </a:cubicBezTo>
                  <a:cubicBezTo>
                    <a:pt x="42" y="1"/>
                    <a:pt x="43" y="1"/>
                    <a:pt x="4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58" name="Freeform 55"/>
            <p:cNvSpPr>
              <a:spLocks/>
            </p:cNvSpPr>
            <p:nvPr userDrawn="1"/>
          </p:nvSpPr>
          <p:spPr bwMode="auto">
            <a:xfrm>
              <a:off x="124827" y="1605026"/>
              <a:ext cx="276825" cy="234659"/>
            </a:xfrm>
            <a:custGeom>
              <a:avLst/>
              <a:gdLst>
                <a:gd name="T0" fmla="*/ 72 w 72"/>
                <a:gd name="T1" fmla="*/ 0 h 62"/>
                <a:gd name="T2" fmla="*/ 72 w 72"/>
                <a:gd name="T3" fmla="*/ 3 h 62"/>
                <a:gd name="T4" fmla="*/ 35 w 72"/>
                <a:gd name="T5" fmla="*/ 37 h 62"/>
                <a:gd name="T6" fmla="*/ 4 w 72"/>
                <a:gd name="T7" fmla="*/ 62 h 62"/>
                <a:gd name="T8" fmla="*/ 0 w 72"/>
                <a:gd name="T9" fmla="*/ 62 h 62"/>
                <a:gd name="T10" fmla="*/ 7 w 72"/>
                <a:gd name="T11" fmla="*/ 58 h 62"/>
                <a:gd name="T12" fmla="*/ 70 w 72"/>
                <a:gd name="T13" fmla="*/ 2 h 62"/>
                <a:gd name="T14" fmla="*/ 72 w 72"/>
                <a:gd name="T15" fmla="*/ 0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2" h="62">
                  <a:moveTo>
                    <a:pt x="72" y="0"/>
                  </a:moveTo>
                  <a:cubicBezTo>
                    <a:pt x="72" y="3"/>
                    <a:pt x="72" y="3"/>
                    <a:pt x="72" y="3"/>
                  </a:cubicBezTo>
                  <a:cubicBezTo>
                    <a:pt x="59" y="14"/>
                    <a:pt x="47" y="25"/>
                    <a:pt x="35" y="37"/>
                  </a:cubicBezTo>
                  <a:cubicBezTo>
                    <a:pt x="26" y="46"/>
                    <a:pt x="15" y="55"/>
                    <a:pt x="4" y="62"/>
                  </a:cubicBezTo>
                  <a:cubicBezTo>
                    <a:pt x="0" y="62"/>
                    <a:pt x="0" y="62"/>
                    <a:pt x="0" y="62"/>
                  </a:cubicBezTo>
                  <a:cubicBezTo>
                    <a:pt x="2" y="61"/>
                    <a:pt x="5" y="59"/>
                    <a:pt x="7" y="58"/>
                  </a:cubicBezTo>
                  <a:cubicBezTo>
                    <a:pt x="30" y="41"/>
                    <a:pt x="48" y="20"/>
                    <a:pt x="70" y="2"/>
                  </a:cubicBezTo>
                  <a:cubicBezTo>
                    <a:pt x="70" y="1"/>
                    <a:pt x="71" y="1"/>
                    <a:pt x="7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59" name="Freeform 56"/>
            <p:cNvSpPr>
              <a:spLocks/>
            </p:cNvSpPr>
            <p:nvPr userDrawn="1"/>
          </p:nvSpPr>
          <p:spPr bwMode="auto">
            <a:xfrm>
              <a:off x="-3502" y="1526195"/>
              <a:ext cx="405154" cy="302490"/>
            </a:xfrm>
            <a:custGeom>
              <a:avLst/>
              <a:gdLst>
                <a:gd name="T0" fmla="*/ 105 w 105"/>
                <a:gd name="T1" fmla="*/ 0 h 80"/>
                <a:gd name="T2" fmla="*/ 105 w 105"/>
                <a:gd name="T3" fmla="*/ 3 h 80"/>
                <a:gd name="T4" fmla="*/ 67 w 105"/>
                <a:gd name="T5" fmla="*/ 37 h 80"/>
                <a:gd name="T6" fmla="*/ 0 w 105"/>
                <a:gd name="T7" fmla="*/ 80 h 80"/>
                <a:gd name="T8" fmla="*/ 0 w 105"/>
                <a:gd name="T9" fmla="*/ 77 h 80"/>
                <a:gd name="T10" fmla="*/ 39 w 105"/>
                <a:gd name="T11" fmla="*/ 57 h 80"/>
                <a:gd name="T12" fmla="*/ 102 w 105"/>
                <a:gd name="T13" fmla="*/ 3 h 80"/>
                <a:gd name="T14" fmla="*/ 105 w 105"/>
                <a:gd name="T15" fmla="*/ 0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80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2" y="14"/>
                    <a:pt x="80" y="25"/>
                    <a:pt x="67" y="37"/>
                  </a:cubicBezTo>
                  <a:cubicBezTo>
                    <a:pt x="48" y="55"/>
                    <a:pt x="25" y="70"/>
                    <a:pt x="0" y="80"/>
                  </a:cubicBezTo>
                  <a:cubicBezTo>
                    <a:pt x="0" y="77"/>
                    <a:pt x="0" y="77"/>
                    <a:pt x="0" y="77"/>
                  </a:cubicBezTo>
                  <a:cubicBezTo>
                    <a:pt x="14" y="72"/>
                    <a:pt x="27" y="65"/>
                    <a:pt x="39" y="57"/>
                  </a:cubicBezTo>
                  <a:cubicBezTo>
                    <a:pt x="62" y="41"/>
                    <a:pt x="81" y="21"/>
                    <a:pt x="102" y="3"/>
                  </a:cubicBezTo>
                  <a:cubicBezTo>
                    <a:pt x="103" y="2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60" name="Freeform 57"/>
            <p:cNvSpPr>
              <a:spLocks/>
            </p:cNvSpPr>
            <p:nvPr userDrawn="1"/>
          </p:nvSpPr>
          <p:spPr bwMode="auto">
            <a:xfrm>
              <a:off x="-3502" y="1454698"/>
              <a:ext cx="405154" cy="287824"/>
            </a:xfrm>
            <a:custGeom>
              <a:avLst/>
              <a:gdLst>
                <a:gd name="T0" fmla="*/ 105 w 105"/>
                <a:gd name="T1" fmla="*/ 0 h 76"/>
                <a:gd name="T2" fmla="*/ 105 w 105"/>
                <a:gd name="T3" fmla="*/ 2 h 76"/>
                <a:gd name="T4" fmla="*/ 67 w 105"/>
                <a:gd name="T5" fmla="*/ 35 h 76"/>
                <a:gd name="T6" fmla="*/ 0 w 105"/>
                <a:gd name="T7" fmla="*/ 76 h 76"/>
                <a:gd name="T8" fmla="*/ 0 w 105"/>
                <a:gd name="T9" fmla="*/ 74 h 76"/>
                <a:gd name="T10" fmla="*/ 39 w 105"/>
                <a:gd name="T11" fmla="*/ 54 h 76"/>
                <a:gd name="T12" fmla="*/ 101 w 105"/>
                <a:gd name="T13" fmla="*/ 2 h 76"/>
                <a:gd name="T14" fmla="*/ 105 w 105"/>
                <a:gd name="T15" fmla="*/ 0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76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2" y="13"/>
                    <a:pt x="79" y="24"/>
                    <a:pt x="67" y="35"/>
                  </a:cubicBezTo>
                  <a:cubicBezTo>
                    <a:pt x="48" y="52"/>
                    <a:pt x="25" y="67"/>
                    <a:pt x="0" y="76"/>
                  </a:cubicBezTo>
                  <a:cubicBezTo>
                    <a:pt x="0" y="74"/>
                    <a:pt x="0" y="74"/>
                    <a:pt x="0" y="74"/>
                  </a:cubicBezTo>
                  <a:cubicBezTo>
                    <a:pt x="14" y="69"/>
                    <a:pt x="27" y="62"/>
                    <a:pt x="39" y="54"/>
                  </a:cubicBezTo>
                  <a:cubicBezTo>
                    <a:pt x="62" y="39"/>
                    <a:pt x="80" y="19"/>
                    <a:pt x="101" y="2"/>
                  </a:cubicBezTo>
                  <a:cubicBezTo>
                    <a:pt x="103" y="1"/>
                    <a:pt x="104" y="0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61" name="Freeform 58"/>
            <p:cNvSpPr>
              <a:spLocks/>
            </p:cNvSpPr>
            <p:nvPr userDrawn="1"/>
          </p:nvSpPr>
          <p:spPr bwMode="auto">
            <a:xfrm>
              <a:off x="-3502" y="1379534"/>
              <a:ext cx="405154" cy="278657"/>
            </a:xfrm>
            <a:custGeom>
              <a:avLst/>
              <a:gdLst>
                <a:gd name="T0" fmla="*/ 105 w 105"/>
                <a:gd name="T1" fmla="*/ 0 h 74"/>
                <a:gd name="T2" fmla="*/ 105 w 105"/>
                <a:gd name="T3" fmla="*/ 3 h 74"/>
                <a:gd name="T4" fmla="*/ 67 w 105"/>
                <a:gd name="T5" fmla="*/ 34 h 74"/>
                <a:gd name="T6" fmla="*/ 0 w 105"/>
                <a:gd name="T7" fmla="*/ 74 h 74"/>
                <a:gd name="T8" fmla="*/ 0 w 105"/>
                <a:gd name="T9" fmla="*/ 72 h 74"/>
                <a:gd name="T10" fmla="*/ 39 w 105"/>
                <a:gd name="T11" fmla="*/ 52 h 74"/>
                <a:gd name="T12" fmla="*/ 101 w 105"/>
                <a:gd name="T13" fmla="*/ 3 h 74"/>
                <a:gd name="T14" fmla="*/ 105 w 105"/>
                <a:gd name="T15" fmla="*/ 0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74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2" y="13"/>
                    <a:pt x="79" y="24"/>
                    <a:pt x="67" y="34"/>
                  </a:cubicBezTo>
                  <a:cubicBezTo>
                    <a:pt x="47" y="51"/>
                    <a:pt x="25" y="65"/>
                    <a:pt x="0" y="74"/>
                  </a:cubicBezTo>
                  <a:cubicBezTo>
                    <a:pt x="0" y="72"/>
                    <a:pt x="0" y="72"/>
                    <a:pt x="0" y="72"/>
                  </a:cubicBezTo>
                  <a:cubicBezTo>
                    <a:pt x="14" y="67"/>
                    <a:pt x="27" y="60"/>
                    <a:pt x="39" y="52"/>
                  </a:cubicBezTo>
                  <a:cubicBezTo>
                    <a:pt x="62" y="38"/>
                    <a:pt x="80" y="19"/>
                    <a:pt x="101" y="3"/>
                  </a:cubicBezTo>
                  <a:cubicBezTo>
                    <a:pt x="103" y="2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62" name="Freeform 59"/>
            <p:cNvSpPr>
              <a:spLocks/>
            </p:cNvSpPr>
            <p:nvPr userDrawn="1"/>
          </p:nvSpPr>
          <p:spPr bwMode="auto">
            <a:xfrm>
              <a:off x="-3502" y="1311703"/>
              <a:ext cx="405154" cy="263991"/>
            </a:xfrm>
            <a:custGeom>
              <a:avLst/>
              <a:gdLst>
                <a:gd name="T0" fmla="*/ 105 w 105"/>
                <a:gd name="T1" fmla="*/ 0 h 70"/>
                <a:gd name="T2" fmla="*/ 105 w 105"/>
                <a:gd name="T3" fmla="*/ 2 h 70"/>
                <a:gd name="T4" fmla="*/ 67 w 105"/>
                <a:gd name="T5" fmla="*/ 32 h 70"/>
                <a:gd name="T6" fmla="*/ 0 w 105"/>
                <a:gd name="T7" fmla="*/ 70 h 70"/>
                <a:gd name="T8" fmla="*/ 0 w 105"/>
                <a:gd name="T9" fmla="*/ 68 h 70"/>
                <a:gd name="T10" fmla="*/ 40 w 105"/>
                <a:gd name="T11" fmla="*/ 50 h 70"/>
                <a:gd name="T12" fmla="*/ 102 w 105"/>
                <a:gd name="T13" fmla="*/ 2 h 70"/>
                <a:gd name="T14" fmla="*/ 105 w 105"/>
                <a:gd name="T15" fmla="*/ 0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70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2" y="12"/>
                    <a:pt x="80" y="22"/>
                    <a:pt x="67" y="32"/>
                  </a:cubicBezTo>
                  <a:cubicBezTo>
                    <a:pt x="48" y="49"/>
                    <a:pt x="25" y="62"/>
                    <a:pt x="0" y="70"/>
                  </a:cubicBezTo>
                  <a:cubicBezTo>
                    <a:pt x="0" y="68"/>
                    <a:pt x="0" y="68"/>
                    <a:pt x="0" y="68"/>
                  </a:cubicBezTo>
                  <a:cubicBezTo>
                    <a:pt x="14" y="63"/>
                    <a:pt x="27" y="57"/>
                    <a:pt x="40" y="50"/>
                  </a:cubicBezTo>
                  <a:cubicBezTo>
                    <a:pt x="62" y="36"/>
                    <a:pt x="81" y="18"/>
                    <a:pt x="102" y="2"/>
                  </a:cubicBezTo>
                  <a:cubicBezTo>
                    <a:pt x="103" y="1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63" name="Freeform 60"/>
            <p:cNvSpPr>
              <a:spLocks/>
            </p:cNvSpPr>
            <p:nvPr userDrawn="1"/>
          </p:nvSpPr>
          <p:spPr bwMode="auto">
            <a:xfrm>
              <a:off x="-3502" y="1243872"/>
              <a:ext cx="405154" cy="252991"/>
            </a:xfrm>
            <a:custGeom>
              <a:avLst/>
              <a:gdLst>
                <a:gd name="T0" fmla="*/ 105 w 105"/>
                <a:gd name="T1" fmla="*/ 0 h 67"/>
                <a:gd name="T2" fmla="*/ 105 w 105"/>
                <a:gd name="T3" fmla="*/ 2 h 67"/>
                <a:gd name="T4" fmla="*/ 68 w 105"/>
                <a:gd name="T5" fmla="*/ 31 h 67"/>
                <a:gd name="T6" fmla="*/ 0 w 105"/>
                <a:gd name="T7" fmla="*/ 67 h 67"/>
                <a:gd name="T8" fmla="*/ 0 w 105"/>
                <a:gd name="T9" fmla="*/ 65 h 67"/>
                <a:gd name="T10" fmla="*/ 41 w 105"/>
                <a:gd name="T11" fmla="*/ 47 h 67"/>
                <a:gd name="T12" fmla="*/ 102 w 105"/>
                <a:gd name="T13" fmla="*/ 2 h 67"/>
                <a:gd name="T14" fmla="*/ 105 w 105"/>
                <a:gd name="T15" fmla="*/ 0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67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2" y="11"/>
                    <a:pt x="80" y="21"/>
                    <a:pt x="68" y="31"/>
                  </a:cubicBezTo>
                  <a:cubicBezTo>
                    <a:pt x="48" y="47"/>
                    <a:pt x="25" y="60"/>
                    <a:pt x="0" y="67"/>
                  </a:cubicBezTo>
                  <a:cubicBezTo>
                    <a:pt x="0" y="65"/>
                    <a:pt x="0" y="65"/>
                    <a:pt x="0" y="65"/>
                  </a:cubicBezTo>
                  <a:cubicBezTo>
                    <a:pt x="14" y="61"/>
                    <a:pt x="28" y="55"/>
                    <a:pt x="41" y="47"/>
                  </a:cubicBezTo>
                  <a:cubicBezTo>
                    <a:pt x="63" y="34"/>
                    <a:pt x="81" y="17"/>
                    <a:pt x="102" y="2"/>
                  </a:cubicBezTo>
                  <a:cubicBezTo>
                    <a:pt x="103" y="1"/>
                    <a:pt x="104" y="0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64" name="Freeform 61"/>
            <p:cNvSpPr>
              <a:spLocks/>
            </p:cNvSpPr>
            <p:nvPr userDrawn="1"/>
          </p:nvSpPr>
          <p:spPr bwMode="auto">
            <a:xfrm>
              <a:off x="-3502" y="1174207"/>
              <a:ext cx="405154" cy="245658"/>
            </a:xfrm>
            <a:custGeom>
              <a:avLst/>
              <a:gdLst>
                <a:gd name="T0" fmla="*/ 105 w 105"/>
                <a:gd name="T1" fmla="*/ 0 h 65"/>
                <a:gd name="T2" fmla="*/ 105 w 105"/>
                <a:gd name="T3" fmla="*/ 3 h 65"/>
                <a:gd name="T4" fmla="*/ 69 w 105"/>
                <a:gd name="T5" fmla="*/ 29 h 65"/>
                <a:gd name="T6" fmla="*/ 0 w 105"/>
                <a:gd name="T7" fmla="*/ 65 h 65"/>
                <a:gd name="T8" fmla="*/ 0 w 105"/>
                <a:gd name="T9" fmla="*/ 62 h 65"/>
                <a:gd name="T10" fmla="*/ 42 w 105"/>
                <a:gd name="T11" fmla="*/ 45 h 65"/>
                <a:gd name="T12" fmla="*/ 103 w 105"/>
                <a:gd name="T13" fmla="*/ 2 h 65"/>
                <a:gd name="T14" fmla="*/ 105 w 105"/>
                <a:gd name="T15" fmla="*/ 0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65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3" y="11"/>
                    <a:pt x="81" y="20"/>
                    <a:pt x="69" y="29"/>
                  </a:cubicBezTo>
                  <a:cubicBezTo>
                    <a:pt x="49" y="45"/>
                    <a:pt x="25" y="58"/>
                    <a:pt x="0" y="65"/>
                  </a:cubicBezTo>
                  <a:cubicBezTo>
                    <a:pt x="0" y="62"/>
                    <a:pt x="0" y="62"/>
                    <a:pt x="0" y="62"/>
                  </a:cubicBezTo>
                  <a:cubicBezTo>
                    <a:pt x="15" y="58"/>
                    <a:pt x="29" y="53"/>
                    <a:pt x="42" y="45"/>
                  </a:cubicBezTo>
                  <a:cubicBezTo>
                    <a:pt x="64" y="33"/>
                    <a:pt x="82" y="16"/>
                    <a:pt x="103" y="2"/>
                  </a:cubicBezTo>
                  <a:cubicBezTo>
                    <a:pt x="104" y="1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65" name="Freeform 62"/>
            <p:cNvSpPr>
              <a:spLocks/>
            </p:cNvSpPr>
            <p:nvPr userDrawn="1"/>
          </p:nvSpPr>
          <p:spPr bwMode="auto">
            <a:xfrm>
              <a:off x="-3502" y="1110043"/>
              <a:ext cx="405154" cy="230992"/>
            </a:xfrm>
            <a:custGeom>
              <a:avLst/>
              <a:gdLst>
                <a:gd name="T0" fmla="*/ 105 w 105"/>
                <a:gd name="T1" fmla="*/ 0 h 61"/>
                <a:gd name="T2" fmla="*/ 105 w 105"/>
                <a:gd name="T3" fmla="*/ 3 h 61"/>
                <a:gd name="T4" fmla="*/ 71 w 105"/>
                <a:gd name="T5" fmla="*/ 27 h 61"/>
                <a:gd name="T6" fmla="*/ 0 w 105"/>
                <a:gd name="T7" fmla="*/ 61 h 61"/>
                <a:gd name="T8" fmla="*/ 0 w 105"/>
                <a:gd name="T9" fmla="*/ 59 h 61"/>
                <a:gd name="T10" fmla="*/ 44 w 105"/>
                <a:gd name="T11" fmla="*/ 42 h 61"/>
                <a:gd name="T12" fmla="*/ 104 w 105"/>
                <a:gd name="T13" fmla="*/ 1 h 61"/>
                <a:gd name="T14" fmla="*/ 105 w 105"/>
                <a:gd name="T15" fmla="*/ 0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61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3" y="11"/>
                    <a:pt x="82" y="19"/>
                    <a:pt x="71" y="27"/>
                  </a:cubicBezTo>
                  <a:cubicBezTo>
                    <a:pt x="50" y="43"/>
                    <a:pt x="25" y="55"/>
                    <a:pt x="0" y="61"/>
                  </a:cubicBezTo>
                  <a:cubicBezTo>
                    <a:pt x="0" y="59"/>
                    <a:pt x="0" y="59"/>
                    <a:pt x="0" y="59"/>
                  </a:cubicBezTo>
                  <a:cubicBezTo>
                    <a:pt x="15" y="55"/>
                    <a:pt x="30" y="50"/>
                    <a:pt x="44" y="42"/>
                  </a:cubicBezTo>
                  <a:cubicBezTo>
                    <a:pt x="65" y="31"/>
                    <a:pt x="84" y="15"/>
                    <a:pt x="104" y="1"/>
                  </a:cubicBezTo>
                  <a:cubicBezTo>
                    <a:pt x="104" y="1"/>
                    <a:pt x="105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66" name="Freeform 63"/>
            <p:cNvSpPr>
              <a:spLocks/>
            </p:cNvSpPr>
            <p:nvPr userDrawn="1"/>
          </p:nvSpPr>
          <p:spPr bwMode="auto">
            <a:xfrm>
              <a:off x="-3502" y="1049545"/>
              <a:ext cx="405154" cy="219992"/>
            </a:xfrm>
            <a:custGeom>
              <a:avLst/>
              <a:gdLst>
                <a:gd name="T0" fmla="*/ 105 w 105"/>
                <a:gd name="T1" fmla="*/ 0 h 58"/>
                <a:gd name="T2" fmla="*/ 105 w 105"/>
                <a:gd name="T3" fmla="*/ 2 h 58"/>
                <a:gd name="T4" fmla="*/ 72 w 105"/>
                <a:gd name="T5" fmla="*/ 25 h 58"/>
                <a:gd name="T6" fmla="*/ 0 w 105"/>
                <a:gd name="T7" fmla="*/ 58 h 58"/>
                <a:gd name="T8" fmla="*/ 0 w 105"/>
                <a:gd name="T9" fmla="*/ 55 h 58"/>
                <a:gd name="T10" fmla="*/ 46 w 105"/>
                <a:gd name="T11" fmla="*/ 39 h 58"/>
                <a:gd name="T12" fmla="*/ 105 w 105"/>
                <a:gd name="T13" fmla="*/ 0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58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4" y="10"/>
                    <a:pt x="83" y="17"/>
                    <a:pt x="72" y="25"/>
                  </a:cubicBezTo>
                  <a:cubicBezTo>
                    <a:pt x="51" y="41"/>
                    <a:pt x="26" y="52"/>
                    <a:pt x="0" y="58"/>
                  </a:cubicBezTo>
                  <a:cubicBezTo>
                    <a:pt x="0" y="55"/>
                    <a:pt x="0" y="55"/>
                    <a:pt x="0" y="55"/>
                  </a:cubicBezTo>
                  <a:cubicBezTo>
                    <a:pt x="16" y="52"/>
                    <a:pt x="31" y="47"/>
                    <a:pt x="46" y="39"/>
                  </a:cubicBezTo>
                  <a:cubicBezTo>
                    <a:pt x="67" y="28"/>
                    <a:pt x="85" y="13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67" name="Freeform 64"/>
            <p:cNvSpPr>
              <a:spLocks/>
            </p:cNvSpPr>
            <p:nvPr userDrawn="1"/>
          </p:nvSpPr>
          <p:spPr bwMode="auto">
            <a:xfrm>
              <a:off x="-3502" y="989048"/>
              <a:ext cx="405154" cy="205326"/>
            </a:xfrm>
            <a:custGeom>
              <a:avLst/>
              <a:gdLst>
                <a:gd name="T0" fmla="*/ 105 w 105"/>
                <a:gd name="T1" fmla="*/ 0 h 54"/>
                <a:gd name="T2" fmla="*/ 105 w 105"/>
                <a:gd name="T3" fmla="*/ 2 h 54"/>
                <a:gd name="T4" fmla="*/ 74 w 105"/>
                <a:gd name="T5" fmla="*/ 23 h 54"/>
                <a:gd name="T6" fmla="*/ 0 w 105"/>
                <a:gd name="T7" fmla="*/ 54 h 54"/>
                <a:gd name="T8" fmla="*/ 0 w 105"/>
                <a:gd name="T9" fmla="*/ 52 h 54"/>
                <a:gd name="T10" fmla="*/ 48 w 105"/>
                <a:gd name="T11" fmla="*/ 36 h 54"/>
                <a:gd name="T12" fmla="*/ 105 w 105"/>
                <a:gd name="T13" fmla="*/ 0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54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5" y="9"/>
                    <a:pt x="84" y="16"/>
                    <a:pt x="74" y="23"/>
                  </a:cubicBezTo>
                  <a:cubicBezTo>
                    <a:pt x="52" y="38"/>
                    <a:pt x="27" y="49"/>
                    <a:pt x="0" y="54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17" y="49"/>
                    <a:pt x="33" y="44"/>
                    <a:pt x="48" y="36"/>
                  </a:cubicBezTo>
                  <a:cubicBezTo>
                    <a:pt x="68" y="26"/>
                    <a:pt x="86" y="12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68" name="Freeform 65"/>
            <p:cNvSpPr>
              <a:spLocks/>
            </p:cNvSpPr>
            <p:nvPr userDrawn="1"/>
          </p:nvSpPr>
          <p:spPr bwMode="auto">
            <a:xfrm>
              <a:off x="-3502" y="934049"/>
              <a:ext cx="405154" cy="188827"/>
            </a:xfrm>
            <a:custGeom>
              <a:avLst/>
              <a:gdLst>
                <a:gd name="T0" fmla="*/ 105 w 105"/>
                <a:gd name="T1" fmla="*/ 0 h 50"/>
                <a:gd name="T2" fmla="*/ 105 w 105"/>
                <a:gd name="T3" fmla="*/ 2 h 50"/>
                <a:gd name="T4" fmla="*/ 76 w 105"/>
                <a:gd name="T5" fmla="*/ 20 h 50"/>
                <a:gd name="T6" fmla="*/ 0 w 105"/>
                <a:gd name="T7" fmla="*/ 50 h 50"/>
                <a:gd name="T8" fmla="*/ 0 w 105"/>
                <a:gd name="T9" fmla="*/ 48 h 50"/>
                <a:gd name="T10" fmla="*/ 51 w 105"/>
                <a:gd name="T11" fmla="*/ 33 h 50"/>
                <a:gd name="T12" fmla="*/ 105 w 105"/>
                <a:gd name="T13" fmla="*/ 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50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5" y="8"/>
                    <a:pt x="86" y="14"/>
                    <a:pt x="76" y="20"/>
                  </a:cubicBezTo>
                  <a:cubicBezTo>
                    <a:pt x="54" y="36"/>
                    <a:pt x="27" y="46"/>
                    <a:pt x="0" y="50"/>
                  </a:cubicBezTo>
                  <a:cubicBezTo>
                    <a:pt x="0" y="48"/>
                    <a:pt x="0" y="48"/>
                    <a:pt x="0" y="48"/>
                  </a:cubicBezTo>
                  <a:cubicBezTo>
                    <a:pt x="17" y="45"/>
                    <a:pt x="35" y="41"/>
                    <a:pt x="51" y="33"/>
                  </a:cubicBezTo>
                  <a:cubicBezTo>
                    <a:pt x="70" y="24"/>
                    <a:pt x="87" y="1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69" name="Freeform 66"/>
            <p:cNvSpPr>
              <a:spLocks/>
            </p:cNvSpPr>
            <p:nvPr userDrawn="1"/>
          </p:nvSpPr>
          <p:spPr bwMode="auto">
            <a:xfrm>
              <a:off x="-3502" y="873551"/>
              <a:ext cx="405154" cy="175994"/>
            </a:xfrm>
            <a:custGeom>
              <a:avLst/>
              <a:gdLst>
                <a:gd name="T0" fmla="*/ 105 w 105"/>
                <a:gd name="T1" fmla="*/ 0 h 47"/>
                <a:gd name="T2" fmla="*/ 105 w 105"/>
                <a:gd name="T3" fmla="*/ 3 h 47"/>
                <a:gd name="T4" fmla="*/ 79 w 105"/>
                <a:gd name="T5" fmla="*/ 19 h 47"/>
                <a:gd name="T6" fmla="*/ 0 w 105"/>
                <a:gd name="T7" fmla="*/ 47 h 47"/>
                <a:gd name="T8" fmla="*/ 0 w 105"/>
                <a:gd name="T9" fmla="*/ 45 h 47"/>
                <a:gd name="T10" fmla="*/ 53 w 105"/>
                <a:gd name="T11" fmla="*/ 31 h 47"/>
                <a:gd name="T12" fmla="*/ 105 w 105"/>
                <a:gd name="T13" fmla="*/ 0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47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6" y="8"/>
                    <a:pt x="88" y="13"/>
                    <a:pt x="79" y="19"/>
                  </a:cubicBezTo>
                  <a:cubicBezTo>
                    <a:pt x="55" y="34"/>
                    <a:pt x="28" y="44"/>
                    <a:pt x="0" y="47"/>
                  </a:cubicBezTo>
                  <a:cubicBezTo>
                    <a:pt x="0" y="45"/>
                    <a:pt x="0" y="45"/>
                    <a:pt x="0" y="45"/>
                  </a:cubicBezTo>
                  <a:cubicBezTo>
                    <a:pt x="18" y="43"/>
                    <a:pt x="36" y="39"/>
                    <a:pt x="53" y="31"/>
                  </a:cubicBezTo>
                  <a:cubicBezTo>
                    <a:pt x="72" y="23"/>
                    <a:pt x="88" y="1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70" name="Freeform 67"/>
            <p:cNvSpPr>
              <a:spLocks/>
            </p:cNvSpPr>
            <p:nvPr userDrawn="1"/>
          </p:nvSpPr>
          <p:spPr bwMode="auto">
            <a:xfrm>
              <a:off x="-3502" y="820387"/>
              <a:ext cx="405154" cy="161328"/>
            </a:xfrm>
            <a:custGeom>
              <a:avLst/>
              <a:gdLst>
                <a:gd name="T0" fmla="*/ 105 w 105"/>
                <a:gd name="T1" fmla="*/ 0 h 43"/>
                <a:gd name="T2" fmla="*/ 105 w 105"/>
                <a:gd name="T3" fmla="*/ 2 h 43"/>
                <a:gd name="T4" fmla="*/ 82 w 105"/>
                <a:gd name="T5" fmla="*/ 16 h 43"/>
                <a:gd name="T6" fmla="*/ 0 w 105"/>
                <a:gd name="T7" fmla="*/ 43 h 43"/>
                <a:gd name="T8" fmla="*/ 0 w 105"/>
                <a:gd name="T9" fmla="*/ 40 h 43"/>
                <a:gd name="T10" fmla="*/ 56 w 105"/>
                <a:gd name="T11" fmla="*/ 27 h 43"/>
                <a:gd name="T12" fmla="*/ 105 w 105"/>
                <a:gd name="T13" fmla="*/ 0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43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7" y="6"/>
                    <a:pt x="89" y="11"/>
                    <a:pt x="82" y="16"/>
                  </a:cubicBezTo>
                  <a:cubicBezTo>
                    <a:pt x="57" y="31"/>
                    <a:pt x="29" y="41"/>
                    <a:pt x="0" y="43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19" y="39"/>
                    <a:pt x="38" y="35"/>
                    <a:pt x="56" y="27"/>
                  </a:cubicBezTo>
                  <a:cubicBezTo>
                    <a:pt x="74" y="20"/>
                    <a:pt x="89" y="9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71" name="Freeform 68"/>
            <p:cNvSpPr>
              <a:spLocks/>
            </p:cNvSpPr>
            <p:nvPr userDrawn="1"/>
          </p:nvSpPr>
          <p:spPr bwMode="auto">
            <a:xfrm>
              <a:off x="-3502" y="767221"/>
              <a:ext cx="405154" cy="146662"/>
            </a:xfrm>
            <a:custGeom>
              <a:avLst/>
              <a:gdLst>
                <a:gd name="T0" fmla="*/ 105 w 105"/>
                <a:gd name="T1" fmla="*/ 0 h 39"/>
                <a:gd name="T2" fmla="*/ 105 w 105"/>
                <a:gd name="T3" fmla="*/ 2 h 39"/>
                <a:gd name="T4" fmla="*/ 85 w 105"/>
                <a:gd name="T5" fmla="*/ 13 h 39"/>
                <a:gd name="T6" fmla="*/ 0 w 105"/>
                <a:gd name="T7" fmla="*/ 39 h 39"/>
                <a:gd name="T8" fmla="*/ 0 w 105"/>
                <a:gd name="T9" fmla="*/ 36 h 39"/>
                <a:gd name="T10" fmla="*/ 60 w 105"/>
                <a:gd name="T11" fmla="*/ 24 h 39"/>
                <a:gd name="T12" fmla="*/ 105 w 105"/>
                <a:gd name="T13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39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8" y="5"/>
                    <a:pt x="91" y="9"/>
                    <a:pt x="85" y="13"/>
                  </a:cubicBezTo>
                  <a:cubicBezTo>
                    <a:pt x="59" y="29"/>
                    <a:pt x="30" y="38"/>
                    <a:pt x="0" y="39"/>
                  </a:cubicBezTo>
                  <a:cubicBezTo>
                    <a:pt x="0" y="36"/>
                    <a:pt x="0" y="36"/>
                    <a:pt x="0" y="36"/>
                  </a:cubicBezTo>
                  <a:cubicBezTo>
                    <a:pt x="20" y="36"/>
                    <a:pt x="41" y="32"/>
                    <a:pt x="60" y="24"/>
                  </a:cubicBezTo>
                  <a:cubicBezTo>
                    <a:pt x="76" y="17"/>
                    <a:pt x="90" y="8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72" name="Freeform 69"/>
            <p:cNvSpPr>
              <a:spLocks/>
            </p:cNvSpPr>
            <p:nvPr userDrawn="1"/>
          </p:nvSpPr>
          <p:spPr bwMode="auto">
            <a:xfrm>
              <a:off x="-3502" y="714057"/>
              <a:ext cx="405154" cy="131995"/>
            </a:xfrm>
            <a:custGeom>
              <a:avLst/>
              <a:gdLst>
                <a:gd name="T0" fmla="*/ 105 w 105"/>
                <a:gd name="T1" fmla="*/ 0 h 35"/>
                <a:gd name="T2" fmla="*/ 105 w 105"/>
                <a:gd name="T3" fmla="*/ 2 h 35"/>
                <a:gd name="T4" fmla="*/ 88 w 105"/>
                <a:gd name="T5" fmla="*/ 11 h 35"/>
                <a:gd name="T6" fmla="*/ 0 w 105"/>
                <a:gd name="T7" fmla="*/ 34 h 35"/>
                <a:gd name="T8" fmla="*/ 0 w 105"/>
                <a:gd name="T9" fmla="*/ 32 h 35"/>
                <a:gd name="T10" fmla="*/ 63 w 105"/>
                <a:gd name="T11" fmla="*/ 21 h 35"/>
                <a:gd name="T12" fmla="*/ 105 w 105"/>
                <a:gd name="T13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35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9" y="5"/>
                    <a:pt x="93" y="8"/>
                    <a:pt x="88" y="11"/>
                  </a:cubicBezTo>
                  <a:cubicBezTo>
                    <a:pt x="61" y="27"/>
                    <a:pt x="31" y="35"/>
                    <a:pt x="0" y="34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21" y="33"/>
                    <a:pt x="43" y="29"/>
                    <a:pt x="63" y="21"/>
                  </a:cubicBezTo>
                  <a:cubicBezTo>
                    <a:pt x="78" y="16"/>
                    <a:pt x="91" y="7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73" name="Freeform 70"/>
            <p:cNvSpPr>
              <a:spLocks/>
            </p:cNvSpPr>
            <p:nvPr userDrawn="1"/>
          </p:nvSpPr>
          <p:spPr bwMode="auto">
            <a:xfrm>
              <a:off x="-3502" y="660892"/>
              <a:ext cx="405154" cy="124662"/>
            </a:xfrm>
            <a:custGeom>
              <a:avLst/>
              <a:gdLst>
                <a:gd name="T0" fmla="*/ 105 w 105"/>
                <a:gd name="T1" fmla="*/ 0 h 33"/>
                <a:gd name="T2" fmla="*/ 105 w 105"/>
                <a:gd name="T3" fmla="*/ 2 h 33"/>
                <a:gd name="T4" fmla="*/ 91 w 105"/>
                <a:gd name="T5" fmla="*/ 10 h 33"/>
                <a:gd name="T6" fmla="*/ 0 w 105"/>
                <a:gd name="T7" fmla="*/ 30 h 33"/>
                <a:gd name="T8" fmla="*/ 0 w 105"/>
                <a:gd name="T9" fmla="*/ 28 h 33"/>
                <a:gd name="T10" fmla="*/ 3 w 105"/>
                <a:gd name="T11" fmla="*/ 28 h 33"/>
                <a:gd name="T12" fmla="*/ 67 w 105"/>
                <a:gd name="T13" fmla="*/ 19 h 33"/>
                <a:gd name="T14" fmla="*/ 105 w 105"/>
                <a:gd name="T15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33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100" y="4"/>
                    <a:pt x="96" y="7"/>
                    <a:pt x="91" y="10"/>
                  </a:cubicBezTo>
                  <a:cubicBezTo>
                    <a:pt x="64" y="25"/>
                    <a:pt x="31" y="33"/>
                    <a:pt x="0" y="30"/>
                  </a:cubicBezTo>
                  <a:cubicBezTo>
                    <a:pt x="0" y="28"/>
                    <a:pt x="0" y="28"/>
                    <a:pt x="0" y="28"/>
                  </a:cubicBezTo>
                  <a:cubicBezTo>
                    <a:pt x="1" y="28"/>
                    <a:pt x="2" y="28"/>
                    <a:pt x="3" y="28"/>
                  </a:cubicBezTo>
                  <a:cubicBezTo>
                    <a:pt x="25" y="29"/>
                    <a:pt x="47" y="27"/>
                    <a:pt x="67" y="19"/>
                  </a:cubicBezTo>
                  <a:cubicBezTo>
                    <a:pt x="80" y="14"/>
                    <a:pt x="93" y="7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74" name="Freeform 71"/>
            <p:cNvSpPr>
              <a:spLocks/>
            </p:cNvSpPr>
            <p:nvPr userDrawn="1"/>
          </p:nvSpPr>
          <p:spPr bwMode="auto">
            <a:xfrm>
              <a:off x="-3502" y="657225"/>
              <a:ext cx="328157" cy="64165"/>
            </a:xfrm>
            <a:custGeom>
              <a:avLst/>
              <a:gdLst>
                <a:gd name="T0" fmla="*/ 85 w 85"/>
                <a:gd name="T1" fmla="*/ 0 h 17"/>
                <a:gd name="T2" fmla="*/ 0 w 85"/>
                <a:gd name="T3" fmla="*/ 14 h 17"/>
                <a:gd name="T4" fmla="*/ 0 w 85"/>
                <a:gd name="T5" fmla="*/ 11 h 17"/>
                <a:gd name="T6" fmla="*/ 8 w 85"/>
                <a:gd name="T7" fmla="*/ 12 h 17"/>
                <a:gd name="T8" fmla="*/ 71 w 85"/>
                <a:gd name="T9" fmla="*/ 4 h 17"/>
                <a:gd name="T10" fmla="*/ 80 w 85"/>
                <a:gd name="T11" fmla="*/ 0 h 17"/>
                <a:gd name="T12" fmla="*/ 85 w 85"/>
                <a:gd name="T13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5" h="17">
                  <a:moveTo>
                    <a:pt x="85" y="0"/>
                  </a:moveTo>
                  <a:cubicBezTo>
                    <a:pt x="58" y="12"/>
                    <a:pt x="29" y="17"/>
                    <a:pt x="0" y="14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3" y="12"/>
                    <a:pt x="5" y="12"/>
                    <a:pt x="8" y="12"/>
                  </a:cubicBezTo>
                  <a:cubicBezTo>
                    <a:pt x="29" y="13"/>
                    <a:pt x="51" y="11"/>
                    <a:pt x="71" y="4"/>
                  </a:cubicBezTo>
                  <a:cubicBezTo>
                    <a:pt x="74" y="3"/>
                    <a:pt x="77" y="1"/>
                    <a:pt x="80" y="0"/>
                  </a:cubicBezTo>
                  <a:lnTo>
                    <a:pt x="8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</p:grpSp>
      <p:grpSp>
        <p:nvGrpSpPr>
          <p:cNvPr id="55" name="Gruppe 54"/>
          <p:cNvGrpSpPr/>
          <p:nvPr userDrawn="1"/>
        </p:nvGrpSpPr>
        <p:grpSpPr>
          <a:xfrm>
            <a:off x="5489575" y="5903913"/>
            <a:ext cx="1243013" cy="815976"/>
            <a:chOff x="5489575" y="5903913"/>
            <a:chExt cx="1243013" cy="815976"/>
          </a:xfrm>
        </p:grpSpPr>
        <p:sp>
          <p:nvSpPr>
            <p:cNvPr id="75" name="AutoShape 165"/>
            <p:cNvSpPr>
              <a:spLocks noChangeAspect="1" noChangeArrowheads="1" noTextEdit="1"/>
            </p:cNvSpPr>
            <p:nvPr/>
          </p:nvSpPr>
          <p:spPr bwMode="auto">
            <a:xfrm>
              <a:off x="5492750" y="5903913"/>
              <a:ext cx="1236663" cy="815975"/>
            </a:xfrm>
            <a:prstGeom prst="rect">
              <a:avLst/>
            </a:prstGeom>
            <a:no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6" name="Freeform 167"/>
            <p:cNvSpPr>
              <a:spLocks noEditPoints="1"/>
            </p:cNvSpPr>
            <p:nvPr/>
          </p:nvSpPr>
          <p:spPr bwMode="auto">
            <a:xfrm>
              <a:off x="5489575" y="6526213"/>
              <a:ext cx="60325" cy="63500"/>
            </a:xfrm>
            <a:custGeom>
              <a:avLst/>
              <a:gdLst>
                <a:gd name="T0" fmla="*/ 8 w 22"/>
                <a:gd name="T1" fmla="*/ 0 h 23"/>
                <a:gd name="T2" fmla="*/ 9 w 22"/>
                <a:gd name="T3" fmla="*/ 0 h 23"/>
                <a:gd name="T4" fmla="*/ 14 w 22"/>
                <a:gd name="T5" fmla="*/ 0 h 23"/>
                <a:gd name="T6" fmla="*/ 15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7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4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4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9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7" y="23"/>
                    <a:pt x="17" y="23"/>
                    <a:pt x="17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4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4" y="14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7" name="Freeform 168"/>
            <p:cNvSpPr>
              <a:spLocks noEditPoints="1"/>
            </p:cNvSpPr>
            <p:nvPr/>
          </p:nvSpPr>
          <p:spPr bwMode="auto">
            <a:xfrm>
              <a:off x="5570538" y="6526213"/>
              <a:ext cx="60325" cy="63500"/>
            </a:xfrm>
            <a:custGeom>
              <a:avLst/>
              <a:gdLst>
                <a:gd name="T0" fmla="*/ 8 w 22"/>
                <a:gd name="T1" fmla="*/ 0 h 23"/>
                <a:gd name="T2" fmla="*/ 8 w 22"/>
                <a:gd name="T3" fmla="*/ 0 h 23"/>
                <a:gd name="T4" fmla="*/ 14 w 22"/>
                <a:gd name="T5" fmla="*/ 0 h 23"/>
                <a:gd name="T6" fmla="*/ 14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6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3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3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3" y="14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8" name="Freeform 169"/>
            <p:cNvSpPr>
              <a:spLocks/>
            </p:cNvSpPr>
            <p:nvPr/>
          </p:nvSpPr>
          <p:spPr bwMode="auto">
            <a:xfrm>
              <a:off x="5654675" y="6526213"/>
              <a:ext cx="44450" cy="6350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6 w 16"/>
                <a:gd name="T5" fmla="*/ 0 h 23"/>
                <a:gd name="T6" fmla="*/ 6 w 16"/>
                <a:gd name="T7" fmla="*/ 0 h 23"/>
                <a:gd name="T8" fmla="*/ 6 w 16"/>
                <a:gd name="T9" fmla="*/ 18 h 23"/>
                <a:gd name="T10" fmla="*/ 6 w 16"/>
                <a:gd name="T11" fmla="*/ 18 h 23"/>
                <a:gd name="T12" fmla="*/ 16 w 16"/>
                <a:gd name="T13" fmla="*/ 18 h 23"/>
                <a:gd name="T14" fmla="*/ 16 w 16"/>
                <a:gd name="T15" fmla="*/ 18 h 23"/>
                <a:gd name="T16" fmla="*/ 16 w 16"/>
                <a:gd name="T17" fmla="*/ 23 h 23"/>
                <a:gd name="T18" fmla="*/ 16 w 16"/>
                <a:gd name="T19" fmla="*/ 23 h 23"/>
                <a:gd name="T20" fmla="*/ 0 w 16"/>
                <a:gd name="T21" fmla="*/ 23 h 23"/>
                <a:gd name="T22" fmla="*/ 0 w 16"/>
                <a:gd name="T23" fmla="*/ 23 h 23"/>
                <a:gd name="T24" fmla="*/ 0 w 16"/>
                <a:gd name="T2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9" name="Freeform 170"/>
            <p:cNvSpPr>
              <a:spLocks noEditPoints="1"/>
            </p:cNvSpPr>
            <p:nvPr/>
          </p:nvSpPr>
          <p:spPr bwMode="auto">
            <a:xfrm>
              <a:off x="5726113" y="6526213"/>
              <a:ext cx="46038" cy="63500"/>
            </a:xfrm>
            <a:custGeom>
              <a:avLst/>
              <a:gdLst>
                <a:gd name="T0" fmla="*/ 0 w 17"/>
                <a:gd name="T1" fmla="*/ 0 h 23"/>
                <a:gd name="T2" fmla="*/ 0 w 17"/>
                <a:gd name="T3" fmla="*/ 0 h 23"/>
                <a:gd name="T4" fmla="*/ 10 w 17"/>
                <a:gd name="T5" fmla="*/ 0 h 23"/>
                <a:gd name="T6" fmla="*/ 17 w 17"/>
                <a:gd name="T7" fmla="*/ 6 h 23"/>
                <a:gd name="T8" fmla="*/ 14 w 17"/>
                <a:gd name="T9" fmla="*/ 11 h 23"/>
                <a:gd name="T10" fmla="*/ 14 w 17"/>
                <a:gd name="T11" fmla="*/ 11 h 23"/>
                <a:gd name="T12" fmla="*/ 17 w 17"/>
                <a:gd name="T13" fmla="*/ 17 h 23"/>
                <a:gd name="T14" fmla="*/ 9 w 17"/>
                <a:gd name="T15" fmla="*/ 23 h 23"/>
                <a:gd name="T16" fmla="*/ 0 w 17"/>
                <a:gd name="T17" fmla="*/ 23 h 23"/>
                <a:gd name="T18" fmla="*/ 0 w 17"/>
                <a:gd name="T19" fmla="*/ 23 h 23"/>
                <a:gd name="T20" fmla="*/ 0 w 17"/>
                <a:gd name="T21" fmla="*/ 0 h 23"/>
                <a:gd name="T22" fmla="*/ 8 w 17"/>
                <a:gd name="T23" fmla="*/ 9 h 23"/>
                <a:gd name="T24" fmla="*/ 11 w 17"/>
                <a:gd name="T25" fmla="*/ 7 h 23"/>
                <a:gd name="T26" fmla="*/ 8 w 17"/>
                <a:gd name="T27" fmla="*/ 5 h 23"/>
                <a:gd name="T28" fmla="*/ 6 w 17"/>
                <a:gd name="T29" fmla="*/ 5 h 23"/>
                <a:gd name="T30" fmla="*/ 6 w 17"/>
                <a:gd name="T31" fmla="*/ 5 h 23"/>
                <a:gd name="T32" fmla="*/ 6 w 17"/>
                <a:gd name="T33" fmla="*/ 9 h 23"/>
                <a:gd name="T34" fmla="*/ 6 w 17"/>
                <a:gd name="T35" fmla="*/ 9 h 23"/>
                <a:gd name="T36" fmla="*/ 8 w 17"/>
                <a:gd name="T37" fmla="*/ 9 h 23"/>
                <a:gd name="T38" fmla="*/ 6 w 17"/>
                <a:gd name="T39" fmla="*/ 19 h 23"/>
                <a:gd name="T40" fmla="*/ 9 w 17"/>
                <a:gd name="T41" fmla="*/ 19 h 23"/>
                <a:gd name="T42" fmla="*/ 11 w 17"/>
                <a:gd name="T43" fmla="*/ 16 h 23"/>
                <a:gd name="T44" fmla="*/ 9 w 17"/>
                <a:gd name="T45" fmla="*/ 14 h 23"/>
                <a:gd name="T46" fmla="*/ 6 w 17"/>
                <a:gd name="T47" fmla="*/ 14 h 23"/>
                <a:gd name="T48" fmla="*/ 6 w 17"/>
                <a:gd name="T49" fmla="*/ 14 h 23"/>
                <a:gd name="T50" fmla="*/ 6 w 17"/>
                <a:gd name="T51" fmla="*/ 19 h 23"/>
                <a:gd name="T52" fmla="*/ 6 w 17"/>
                <a:gd name="T53" fmla="*/ 19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7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7" y="3"/>
                    <a:pt x="17" y="6"/>
                  </a:cubicBezTo>
                  <a:cubicBezTo>
                    <a:pt x="17" y="9"/>
                    <a:pt x="16" y="10"/>
                    <a:pt x="14" y="11"/>
                  </a:cubicBezTo>
                  <a:cubicBezTo>
                    <a:pt x="14" y="11"/>
                    <a:pt x="14" y="11"/>
                    <a:pt x="14" y="11"/>
                  </a:cubicBezTo>
                  <a:cubicBezTo>
                    <a:pt x="16" y="12"/>
                    <a:pt x="17" y="14"/>
                    <a:pt x="17" y="17"/>
                  </a:cubicBezTo>
                  <a:cubicBezTo>
                    <a:pt x="17" y="21"/>
                    <a:pt x="14" y="23"/>
                    <a:pt x="9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8" y="9"/>
                  </a:moveTo>
                  <a:cubicBezTo>
                    <a:pt x="10" y="9"/>
                    <a:pt x="11" y="9"/>
                    <a:pt x="11" y="7"/>
                  </a:cubicBezTo>
                  <a:cubicBezTo>
                    <a:pt x="11" y="5"/>
                    <a:pt x="10" y="5"/>
                    <a:pt x="8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lnTo>
                    <a:pt x="8" y="9"/>
                  </a:lnTo>
                  <a:close/>
                  <a:moveTo>
                    <a:pt x="6" y="19"/>
                  </a:moveTo>
                  <a:cubicBezTo>
                    <a:pt x="9" y="19"/>
                    <a:pt x="9" y="19"/>
                    <a:pt x="9" y="19"/>
                  </a:cubicBezTo>
                  <a:cubicBezTo>
                    <a:pt x="11" y="19"/>
                    <a:pt x="11" y="18"/>
                    <a:pt x="11" y="16"/>
                  </a:cubicBezTo>
                  <a:cubicBezTo>
                    <a:pt x="11" y="15"/>
                    <a:pt x="11" y="14"/>
                    <a:pt x="9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9"/>
                    <a:pt x="6" y="19"/>
                    <a:pt x="6" y="19"/>
                  </a:cubicBezTo>
                  <a:cubicBezTo>
                    <a:pt x="6" y="19"/>
                    <a:pt x="6" y="19"/>
                    <a:pt x="6" y="19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0" name="Freeform 171"/>
            <p:cNvSpPr>
              <a:spLocks noEditPoints="1"/>
            </p:cNvSpPr>
            <p:nvPr/>
          </p:nvSpPr>
          <p:spPr bwMode="auto">
            <a:xfrm>
              <a:off x="5799138" y="6526213"/>
              <a:ext cx="50800" cy="65088"/>
            </a:xfrm>
            <a:custGeom>
              <a:avLst/>
              <a:gdLst>
                <a:gd name="T0" fmla="*/ 1 w 19"/>
                <a:gd name="T1" fmla="*/ 18 h 24"/>
                <a:gd name="T2" fmla="*/ 0 w 19"/>
                <a:gd name="T3" fmla="*/ 12 h 24"/>
                <a:gd name="T4" fmla="*/ 1 w 19"/>
                <a:gd name="T5" fmla="*/ 5 h 24"/>
                <a:gd name="T6" fmla="*/ 9 w 19"/>
                <a:gd name="T7" fmla="*/ 0 h 24"/>
                <a:gd name="T8" fmla="*/ 18 w 19"/>
                <a:gd name="T9" fmla="*/ 5 h 24"/>
                <a:gd name="T10" fmla="*/ 19 w 19"/>
                <a:gd name="T11" fmla="*/ 12 h 24"/>
                <a:gd name="T12" fmla="*/ 18 w 19"/>
                <a:gd name="T13" fmla="*/ 18 h 24"/>
                <a:gd name="T14" fmla="*/ 9 w 19"/>
                <a:gd name="T15" fmla="*/ 24 h 24"/>
                <a:gd name="T16" fmla="*/ 1 w 19"/>
                <a:gd name="T17" fmla="*/ 18 h 24"/>
                <a:gd name="T18" fmla="*/ 12 w 19"/>
                <a:gd name="T19" fmla="*/ 16 h 24"/>
                <a:gd name="T20" fmla="*/ 13 w 19"/>
                <a:gd name="T21" fmla="*/ 12 h 24"/>
                <a:gd name="T22" fmla="*/ 12 w 19"/>
                <a:gd name="T23" fmla="*/ 7 h 24"/>
                <a:gd name="T24" fmla="*/ 9 w 19"/>
                <a:gd name="T25" fmla="*/ 5 h 24"/>
                <a:gd name="T26" fmla="*/ 6 w 19"/>
                <a:gd name="T27" fmla="*/ 7 h 24"/>
                <a:gd name="T28" fmla="*/ 6 w 19"/>
                <a:gd name="T29" fmla="*/ 12 h 24"/>
                <a:gd name="T30" fmla="*/ 6 w 19"/>
                <a:gd name="T31" fmla="*/ 16 h 24"/>
                <a:gd name="T32" fmla="*/ 9 w 19"/>
                <a:gd name="T33" fmla="*/ 18 h 24"/>
                <a:gd name="T34" fmla="*/ 12 w 19"/>
                <a:gd name="T35" fmla="*/ 16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9" h="24">
                  <a:moveTo>
                    <a:pt x="1" y="18"/>
                  </a:moveTo>
                  <a:cubicBezTo>
                    <a:pt x="0" y="16"/>
                    <a:pt x="0" y="15"/>
                    <a:pt x="0" y="12"/>
                  </a:cubicBez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3" y="0"/>
                    <a:pt x="17" y="2"/>
                    <a:pt x="18" y="5"/>
                  </a:cubicBezTo>
                  <a:cubicBezTo>
                    <a:pt x="18" y="7"/>
                    <a:pt x="19" y="9"/>
                    <a:pt x="19" y="12"/>
                  </a:cubicBezTo>
                  <a:cubicBezTo>
                    <a:pt x="19" y="15"/>
                    <a:pt x="18" y="16"/>
                    <a:pt x="18" y="18"/>
                  </a:cubicBezTo>
                  <a:cubicBezTo>
                    <a:pt x="17" y="22"/>
                    <a:pt x="13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lose/>
                  <a:moveTo>
                    <a:pt x="12" y="16"/>
                  </a:moveTo>
                  <a:cubicBezTo>
                    <a:pt x="12" y="16"/>
                    <a:pt x="13" y="14"/>
                    <a:pt x="13" y="12"/>
                  </a:cubicBezTo>
                  <a:cubicBezTo>
                    <a:pt x="13" y="9"/>
                    <a:pt x="12" y="8"/>
                    <a:pt x="12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9" y="18"/>
                  </a:cubicBezTo>
                  <a:cubicBezTo>
                    <a:pt x="11" y="18"/>
                    <a:pt x="12" y="18"/>
                    <a:pt x="12" y="16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1" name="Freeform 172"/>
            <p:cNvSpPr>
              <a:spLocks noEditPoints="1"/>
            </p:cNvSpPr>
            <p:nvPr/>
          </p:nvSpPr>
          <p:spPr bwMode="auto">
            <a:xfrm>
              <a:off x="5878513" y="6526213"/>
              <a:ext cx="47625" cy="63500"/>
            </a:xfrm>
            <a:custGeom>
              <a:avLst/>
              <a:gdLst>
                <a:gd name="T0" fmla="*/ 12 w 18"/>
                <a:gd name="T1" fmla="*/ 23 h 23"/>
                <a:gd name="T2" fmla="*/ 11 w 18"/>
                <a:gd name="T3" fmla="*/ 23 h 23"/>
                <a:gd name="T4" fmla="*/ 8 w 18"/>
                <a:gd name="T5" fmla="*/ 15 h 23"/>
                <a:gd name="T6" fmla="*/ 6 w 18"/>
                <a:gd name="T7" fmla="*/ 15 h 23"/>
                <a:gd name="T8" fmla="*/ 6 w 18"/>
                <a:gd name="T9" fmla="*/ 15 h 23"/>
                <a:gd name="T10" fmla="*/ 6 w 18"/>
                <a:gd name="T11" fmla="*/ 23 h 23"/>
                <a:gd name="T12" fmla="*/ 5 w 18"/>
                <a:gd name="T13" fmla="*/ 23 h 23"/>
                <a:gd name="T14" fmla="*/ 0 w 18"/>
                <a:gd name="T15" fmla="*/ 23 h 23"/>
                <a:gd name="T16" fmla="*/ 0 w 18"/>
                <a:gd name="T17" fmla="*/ 23 h 23"/>
                <a:gd name="T18" fmla="*/ 0 w 18"/>
                <a:gd name="T19" fmla="*/ 0 h 23"/>
                <a:gd name="T20" fmla="*/ 0 w 18"/>
                <a:gd name="T21" fmla="*/ 0 h 23"/>
                <a:gd name="T22" fmla="*/ 9 w 18"/>
                <a:gd name="T23" fmla="*/ 0 h 23"/>
                <a:gd name="T24" fmla="*/ 18 w 18"/>
                <a:gd name="T25" fmla="*/ 8 h 23"/>
                <a:gd name="T26" fmla="*/ 14 w 18"/>
                <a:gd name="T27" fmla="*/ 14 h 23"/>
                <a:gd name="T28" fmla="*/ 18 w 18"/>
                <a:gd name="T29" fmla="*/ 23 h 23"/>
                <a:gd name="T30" fmla="*/ 18 w 18"/>
                <a:gd name="T31" fmla="*/ 23 h 23"/>
                <a:gd name="T32" fmla="*/ 12 w 18"/>
                <a:gd name="T33" fmla="*/ 23 h 23"/>
                <a:gd name="T34" fmla="*/ 12 w 18"/>
                <a:gd name="T35" fmla="*/ 8 h 23"/>
                <a:gd name="T36" fmla="*/ 9 w 18"/>
                <a:gd name="T37" fmla="*/ 5 h 23"/>
                <a:gd name="T38" fmla="*/ 6 w 18"/>
                <a:gd name="T39" fmla="*/ 5 h 23"/>
                <a:gd name="T40" fmla="*/ 6 w 18"/>
                <a:gd name="T41" fmla="*/ 5 h 23"/>
                <a:gd name="T42" fmla="*/ 6 w 18"/>
                <a:gd name="T43" fmla="*/ 10 h 23"/>
                <a:gd name="T44" fmla="*/ 6 w 18"/>
                <a:gd name="T45" fmla="*/ 10 h 23"/>
                <a:gd name="T46" fmla="*/ 9 w 18"/>
                <a:gd name="T47" fmla="*/ 10 h 23"/>
                <a:gd name="T48" fmla="*/ 12 w 18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8" h="23">
                  <a:moveTo>
                    <a:pt x="12" y="23"/>
                  </a:moveTo>
                  <a:cubicBezTo>
                    <a:pt x="12" y="23"/>
                    <a:pt x="12" y="23"/>
                    <a:pt x="11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5" y="23"/>
                    <a:pt x="5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6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2" name="Freeform 173"/>
            <p:cNvSpPr>
              <a:spLocks/>
            </p:cNvSpPr>
            <p:nvPr/>
          </p:nvSpPr>
          <p:spPr bwMode="auto">
            <a:xfrm>
              <a:off x="5951538" y="6526213"/>
              <a:ext cx="50800" cy="65088"/>
            </a:xfrm>
            <a:custGeom>
              <a:avLst/>
              <a:gdLst>
                <a:gd name="T0" fmla="*/ 0 w 19"/>
                <a:gd name="T1" fmla="*/ 12 h 24"/>
                <a:gd name="T2" fmla="*/ 1 w 19"/>
                <a:gd name="T3" fmla="*/ 5 h 24"/>
                <a:gd name="T4" fmla="*/ 9 w 19"/>
                <a:gd name="T5" fmla="*/ 0 h 24"/>
                <a:gd name="T6" fmla="*/ 18 w 19"/>
                <a:gd name="T7" fmla="*/ 5 h 24"/>
                <a:gd name="T8" fmla="*/ 18 w 19"/>
                <a:gd name="T9" fmla="*/ 5 h 24"/>
                <a:gd name="T10" fmla="*/ 13 w 19"/>
                <a:gd name="T11" fmla="*/ 7 h 24"/>
                <a:gd name="T12" fmla="*/ 13 w 19"/>
                <a:gd name="T13" fmla="*/ 7 h 24"/>
                <a:gd name="T14" fmla="*/ 9 w 19"/>
                <a:gd name="T15" fmla="*/ 5 h 24"/>
                <a:gd name="T16" fmla="*/ 6 w 19"/>
                <a:gd name="T17" fmla="*/ 7 h 24"/>
                <a:gd name="T18" fmla="*/ 6 w 19"/>
                <a:gd name="T19" fmla="*/ 12 h 24"/>
                <a:gd name="T20" fmla="*/ 6 w 19"/>
                <a:gd name="T21" fmla="*/ 16 h 24"/>
                <a:gd name="T22" fmla="*/ 10 w 19"/>
                <a:gd name="T23" fmla="*/ 18 h 24"/>
                <a:gd name="T24" fmla="*/ 13 w 19"/>
                <a:gd name="T25" fmla="*/ 17 h 24"/>
                <a:gd name="T26" fmla="*/ 13 w 19"/>
                <a:gd name="T27" fmla="*/ 15 h 24"/>
                <a:gd name="T28" fmla="*/ 13 w 19"/>
                <a:gd name="T29" fmla="*/ 15 h 24"/>
                <a:gd name="T30" fmla="*/ 10 w 19"/>
                <a:gd name="T31" fmla="*/ 15 h 24"/>
                <a:gd name="T32" fmla="*/ 10 w 19"/>
                <a:gd name="T33" fmla="*/ 14 h 24"/>
                <a:gd name="T34" fmla="*/ 10 w 19"/>
                <a:gd name="T35" fmla="*/ 11 h 24"/>
                <a:gd name="T36" fmla="*/ 10 w 19"/>
                <a:gd name="T37" fmla="*/ 10 h 24"/>
                <a:gd name="T38" fmla="*/ 18 w 19"/>
                <a:gd name="T39" fmla="*/ 10 h 24"/>
                <a:gd name="T40" fmla="*/ 19 w 19"/>
                <a:gd name="T41" fmla="*/ 11 h 24"/>
                <a:gd name="T42" fmla="*/ 19 w 19"/>
                <a:gd name="T43" fmla="*/ 12 h 24"/>
                <a:gd name="T44" fmla="*/ 18 w 19"/>
                <a:gd name="T45" fmla="*/ 18 h 24"/>
                <a:gd name="T46" fmla="*/ 9 w 19"/>
                <a:gd name="T47" fmla="*/ 24 h 24"/>
                <a:gd name="T48" fmla="*/ 1 w 19"/>
                <a:gd name="T49" fmla="*/ 18 h 24"/>
                <a:gd name="T50" fmla="*/ 0 w 19"/>
                <a:gd name="T51" fmla="*/ 12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9" h="24">
                  <a:moveTo>
                    <a:pt x="0" y="12"/>
                  </a:move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4" y="0"/>
                    <a:pt x="17" y="2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10" y="18"/>
                  </a:cubicBezTo>
                  <a:cubicBezTo>
                    <a:pt x="11" y="18"/>
                    <a:pt x="12" y="18"/>
                    <a:pt x="13" y="17"/>
                  </a:cubicBezTo>
                  <a:cubicBezTo>
                    <a:pt x="13" y="16"/>
                    <a:pt x="13" y="16"/>
                    <a:pt x="13" y="15"/>
                  </a:cubicBezTo>
                  <a:cubicBezTo>
                    <a:pt x="13" y="15"/>
                    <a:pt x="13" y="15"/>
                    <a:pt x="13" y="15"/>
                  </a:cubicBezTo>
                  <a:cubicBezTo>
                    <a:pt x="10" y="15"/>
                    <a:pt x="10" y="15"/>
                    <a:pt x="10" y="15"/>
                  </a:cubicBezTo>
                  <a:cubicBezTo>
                    <a:pt x="10" y="15"/>
                    <a:pt x="10" y="15"/>
                    <a:pt x="10" y="14"/>
                  </a:cubicBezTo>
                  <a:cubicBezTo>
                    <a:pt x="10" y="11"/>
                    <a:pt x="10" y="11"/>
                    <a:pt x="10" y="11"/>
                  </a:cubicBezTo>
                  <a:cubicBezTo>
                    <a:pt x="10" y="10"/>
                    <a:pt x="10" y="10"/>
                    <a:pt x="10" y="10"/>
                  </a:cubicBezTo>
                  <a:cubicBezTo>
                    <a:pt x="18" y="10"/>
                    <a:pt x="18" y="10"/>
                    <a:pt x="18" y="10"/>
                  </a:cubicBezTo>
                  <a:cubicBezTo>
                    <a:pt x="19" y="10"/>
                    <a:pt x="19" y="10"/>
                    <a:pt x="19" y="11"/>
                  </a:cubicBezTo>
                  <a:cubicBezTo>
                    <a:pt x="19" y="12"/>
                    <a:pt x="19" y="12"/>
                    <a:pt x="19" y="12"/>
                  </a:cubicBezTo>
                  <a:cubicBezTo>
                    <a:pt x="19" y="15"/>
                    <a:pt x="19" y="16"/>
                    <a:pt x="18" y="18"/>
                  </a:cubicBezTo>
                  <a:cubicBezTo>
                    <a:pt x="17" y="22"/>
                    <a:pt x="14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ubicBezTo>
                    <a:pt x="0" y="16"/>
                    <a:pt x="0" y="15"/>
                    <a:pt x="0" y="12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3" name="Freeform 174"/>
            <p:cNvSpPr>
              <a:spLocks/>
            </p:cNvSpPr>
            <p:nvPr/>
          </p:nvSpPr>
          <p:spPr bwMode="auto">
            <a:xfrm>
              <a:off x="6070600" y="6526213"/>
              <a:ext cx="49213" cy="65088"/>
            </a:xfrm>
            <a:custGeom>
              <a:avLst/>
              <a:gdLst>
                <a:gd name="T0" fmla="*/ 0 w 18"/>
                <a:gd name="T1" fmla="*/ 14 h 24"/>
                <a:gd name="T2" fmla="*/ 0 w 18"/>
                <a:gd name="T3" fmla="*/ 0 h 24"/>
                <a:gd name="T4" fmla="*/ 0 w 18"/>
                <a:gd name="T5" fmla="*/ 0 h 24"/>
                <a:gd name="T6" fmla="*/ 5 w 18"/>
                <a:gd name="T7" fmla="*/ 0 h 24"/>
                <a:gd name="T8" fmla="*/ 6 w 18"/>
                <a:gd name="T9" fmla="*/ 0 h 24"/>
                <a:gd name="T10" fmla="*/ 6 w 18"/>
                <a:gd name="T11" fmla="*/ 15 h 24"/>
                <a:gd name="T12" fmla="*/ 9 w 18"/>
                <a:gd name="T13" fmla="*/ 18 h 24"/>
                <a:gd name="T14" fmla="*/ 12 w 18"/>
                <a:gd name="T15" fmla="*/ 15 h 24"/>
                <a:gd name="T16" fmla="*/ 12 w 18"/>
                <a:gd name="T17" fmla="*/ 0 h 24"/>
                <a:gd name="T18" fmla="*/ 12 w 18"/>
                <a:gd name="T19" fmla="*/ 0 h 24"/>
                <a:gd name="T20" fmla="*/ 18 w 18"/>
                <a:gd name="T21" fmla="*/ 0 h 24"/>
                <a:gd name="T22" fmla="*/ 18 w 18"/>
                <a:gd name="T23" fmla="*/ 0 h 24"/>
                <a:gd name="T24" fmla="*/ 18 w 18"/>
                <a:gd name="T25" fmla="*/ 14 h 24"/>
                <a:gd name="T26" fmla="*/ 9 w 18"/>
                <a:gd name="T27" fmla="*/ 24 h 24"/>
                <a:gd name="T28" fmla="*/ 0 w 18"/>
                <a:gd name="T29" fmla="*/ 1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8" h="24">
                  <a:moveTo>
                    <a:pt x="0" y="14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5" y="0"/>
                    <a:pt x="6" y="0"/>
                    <a:pt x="6" y="0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7"/>
                    <a:pt x="7" y="18"/>
                    <a:pt x="9" y="18"/>
                  </a:cubicBezTo>
                  <a:cubicBezTo>
                    <a:pt x="11" y="18"/>
                    <a:pt x="12" y="17"/>
                    <a:pt x="12" y="15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14"/>
                    <a:pt x="18" y="14"/>
                    <a:pt x="18" y="14"/>
                  </a:cubicBezTo>
                  <a:cubicBezTo>
                    <a:pt x="18" y="20"/>
                    <a:pt x="14" y="24"/>
                    <a:pt x="9" y="24"/>
                  </a:cubicBezTo>
                  <a:cubicBezTo>
                    <a:pt x="3" y="24"/>
                    <a:pt x="0" y="20"/>
                    <a:pt x="0" y="14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4" name="Freeform 175"/>
            <p:cNvSpPr>
              <a:spLocks/>
            </p:cNvSpPr>
            <p:nvPr/>
          </p:nvSpPr>
          <p:spPr bwMode="auto">
            <a:xfrm>
              <a:off x="6146800" y="6526213"/>
              <a:ext cx="50800" cy="63500"/>
            </a:xfrm>
            <a:custGeom>
              <a:avLst/>
              <a:gdLst>
                <a:gd name="T0" fmla="*/ 0 w 19"/>
                <a:gd name="T1" fmla="*/ 0 h 23"/>
                <a:gd name="T2" fmla="*/ 1 w 19"/>
                <a:gd name="T3" fmla="*/ 0 h 23"/>
                <a:gd name="T4" fmla="*/ 6 w 19"/>
                <a:gd name="T5" fmla="*/ 0 h 23"/>
                <a:gd name="T6" fmla="*/ 6 w 19"/>
                <a:gd name="T7" fmla="*/ 0 h 23"/>
                <a:gd name="T8" fmla="*/ 13 w 19"/>
                <a:gd name="T9" fmla="*/ 14 h 23"/>
                <a:gd name="T10" fmla="*/ 13 w 19"/>
                <a:gd name="T11" fmla="*/ 14 h 23"/>
                <a:gd name="T12" fmla="*/ 13 w 19"/>
                <a:gd name="T13" fmla="*/ 0 h 23"/>
                <a:gd name="T14" fmla="*/ 14 w 19"/>
                <a:gd name="T15" fmla="*/ 0 h 23"/>
                <a:gd name="T16" fmla="*/ 19 w 19"/>
                <a:gd name="T17" fmla="*/ 0 h 23"/>
                <a:gd name="T18" fmla="*/ 19 w 19"/>
                <a:gd name="T19" fmla="*/ 0 h 23"/>
                <a:gd name="T20" fmla="*/ 19 w 19"/>
                <a:gd name="T21" fmla="*/ 23 h 23"/>
                <a:gd name="T22" fmla="*/ 19 w 19"/>
                <a:gd name="T23" fmla="*/ 23 h 23"/>
                <a:gd name="T24" fmla="*/ 14 w 19"/>
                <a:gd name="T25" fmla="*/ 23 h 23"/>
                <a:gd name="T26" fmla="*/ 13 w 19"/>
                <a:gd name="T27" fmla="*/ 23 h 23"/>
                <a:gd name="T28" fmla="*/ 6 w 19"/>
                <a:gd name="T29" fmla="*/ 10 h 23"/>
                <a:gd name="T30" fmla="*/ 6 w 19"/>
                <a:gd name="T31" fmla="*/ 10 h 23"/>
                <a:gd name="T32" fmla="*/ 6 w 19"/>
                <a:gd name="T33" fmla="*/ 23 h 23"/>
                <a:gd name="T34" fmla="*/ 6 w 19"/>
                <a:gd name="T35" fmla="*/ 23 h 23"/>
                <a:gd name="T36" fmla="*/ 1 w 19"/>
                <a:gd name="T37" fmla="*/ 23 h 23"/>
                <a:gd name="T38" fmla="*/ 0 w 19"/>
                <a:gd name="T39" fmla="*/ 23 h 23"/>
                <a:gd name="T40" fmla="*/ 0 w 19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4" y="0"/>
                    <a:pt x="14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5" name="Freeform 176"/>
            <p:cNvSpPr>
              <a:spLocks/>
            </p:cNvSpPr>
            <p:nvPr/>
          </p:nvSpPr>
          <p:spPr bwMode="auto">
            <a:xfrm>
              <a:off x="6224588" y="6526213"/>
              <a:ext cx="15875" cy="6350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6" name="Freeform 177"/>
            <p:cNvSpPr>
              <a:spLocks/>
            </p:cNvSpPr>
            <p:nvPr/>
          </p:nvSpPr>
          <p:spPr bwMode="auto">
            <a:xfrm>
              <a:off x="6265863" y="6526213"/>
              <a:ext cx="57150" cy="63500"/>
            </a:xfrm>
            <a:custGeom>
              <a:avLst/>
              <a:gdLst>
                <a:gd name="T0" fmla="*/ 8 w 21"/>
                <a:gd name="T1" fmla="*/ 23 h 23"/>
                <a:gd name="T2" fmla="*/ 8 w 21"/>
                <a:gd name="T3" fmla="*/ 23 h 23"/>
                <a:gd name="T4" fmla="*/ 0 w 21"/>
                <a:gd name="T5" fmla="*/ 1 h 23"/>
                <a:gd name="T6" fmla="*/ 1 w 21"/>
                <a:gd name="T7" fmla="*/ 0 h 23"/>
                <a:gd name="T8" fmla="*/ 6 w 21"/>
                <a:gd name="T9" fmla="*/ 0 h 23"/>
                <a:gd name="T10" fmla="*/ 7 w 21"/>
                <a:gd name="T11" fmla="*/ 0 h 23"/>
                <a:gd name="T12" fmla="*/ 11 w 21"/>
                <a:gd name="T13" fmla="*/ 14 h 23"/>
                <a:gd name="T14" fmla="*/ 11 w 21"/>
                <a:gd name="T15" fmla="*/ 14 h 23"/>
                <a:gd name="T16" fmla="*/ 15 w 21"/>
                <a:gd name="T17" fmla="*/ 0 h 23"/>
                <a:gd name="T18" fmla="*/ 15 w 21"/>
                <a:gd name="T19" fmla="*/ 0 h 23"/>
                <a:gd name="T20" fmla="*/ 21 w 21"/>
                <a:gd name="T21" fmla="*/ 0 h 23"/>
                <a:gd name="T22" fmla="*/ 21 w 21"/>
                <a:gd name="T23" fmla="*/ 1 h 23"/>
                <a:gd name="T24" fmla="*/ 14 w 21"/>
                <a:gd name="T25" fmla="*/ 23 h 23"/>
                <a:gd name="T26" fmla="*/ 13 w 21"/>
                <a:gd name="T27" fmla="*/ 23 h 23"/>
                <a:gd name="T28" fmla="*/ 8 w 21"/>
                <a:gd name="T29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1" h="23">
                  <a:moveTo>
                    <a:pt x="8" y="23"/>
                  </a:moveTo>
                  <a:cubicBezTo>
                    <a:pt x="8" y="23"/>
                    <a:pt x="8" y="23"/>
                    <a:pt x="8" y="23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1" y="0"/>
                    <a:pt x="21" y="0"/>
                    <a:pt x="21" y="1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7" name="Freeform 178"/>
            <p:cNvSpPr>
              <a:spLocks/>
            </p:cNvSpPr>
            <p:nvPr/>
          </p:nvSpPr>
          <p:spPr bwMode="auto">
            <a:xfrm>
              <a:off x="6346825" y="6526213"/>
              <a:ext cx="42863" cy="6350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6 w 16"/>
                <a:gd name="T5" fmla="*/ 0 h 23"/>
                <a:gd name="T6" fmla="*/ 16 w 16"/>
                <a:gd name="T7" fmla="*/ 0 h 23"/>
                <a:gd name="T8" fmla="*/ 16 w 16"/>
                <a:gd name="T9" fmla="*/ 5 h 23"/>
                <a:gd name="T10" fmla="*/ 16 w 16"/>
                <a:gd name="T11" fmla="*/ 5 h 23"/>
                <a:gd name="T12" fmla="*/ 6 w 16"/>
                <a:gd name="T13" fmla="*/ 5 h 23"/>
                <a:gd name="T14" fmla="*/ 6 w 16"/>
                <a:gd name="T15" fmla="*/ 5 h 23"/>
                <a:gd name="T16" fmla="*/ 6 w 16"/>
                <a:gd name="T17" fmla="*/ 9 h 23"/>
                <a:gd name="T18" fmla="*/ 6 w 16"/>
                <a:gd name="T19" fmla="*/ 9 h 23"/>
                <a:gd name="T20" fmla="*/ 14 w 16"/>
                <a:gd name="T21" fmla="*/ 9 h 23"/>
                <a:gd name="T22" fmla="*/ 14 w 16"/>
                <a:gd name="T23" fmla="*/ 9 h 23"/>
                <a:gd name="T24" fmla="*/ 14 w 16"/>
                <a:gd name="T25" fmla="*/ 14 h 23"/>
                <a:gd name="T26" fmla="*/ 14 w 16"/>
                <a:gd name="T27" fmla="*/ 14 h 23"/>
                <a:gd name="T28" fmla="*/ 6 w 16"/>
                <a:gd name="T29" fmla="*/ 14 h 23"/>
                <a:gd name="T30" fmla="*/ 6 w 16"/>
                <a:gd name="T31" fmla="*/ 14 h 23"/>
                <a:gd name="T32" fmla="*/ 6 w 16"/>
                <a:gd name="T33" fmla="*/ 18 h 23"/>
                <a:gd name="T34" fmla="*/ 6 w 16"/>
                <a:gd name="T35" fmla="*/ 18 h 23"/>
                <a:gd name="T36" fmla="*/ 16 w 16"/>
                <a:gd name="T37" fmla="*/ 18 h 23"/>
                <a:gd name="T38" fmla="*/ 16 w 16"/>
                <a:gd name="T39" fmla="*/ 19 h 23"/>
                <a:gd name="T40" fmla="*/ 16 w 16"/>
                <a:gd name="T41" fmla="*/ 23 h 23"/>
                <a:gd name="T42" fmla="*/ 16 w 16"/>
                <a:gd name="T43" fmla="*/ 23 h 23"/>
                <a:gd name="T44" fmla="*/ 0 w 16"/>
                <a:gd name="T45" fmla="*/ 23 h 23"/>
                <a:gd name="T46" fmla="*/ 0 w 16"/>
                <a:gd name="T47" fmla="*/ 23 h 23"/>
                <a:gd name="T48" fmla="*/ 0 w 16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9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8" name="Freeform 179"/>
            <p:cNvSpPr>
              <a:spLocks noEditPoints="1"/>
            </p:cNvSpPr>
            <p:nvPr/>
          </p:nvSpPr>
          <p:spPr bwMode="auto">
            <a:xfrm>
              <a:off x="6416675" y="6526213"/>
              <a:ext cx="52388" cy="63500"/>
            </a:xfrm>
            <a:custGeom>
              <a:avLst/>
              <a:gdLst>
                <a:gd name="T0" fmla="*/ 12 w 19"/>
                <a:gd name="T1" fmla="*/ 23 h 23"/>
                <a:gd name="T2" fmla="*/ 12 w 19"/>
                <a:gd name="T3" fmla="*/ 23 h 23"/>
                <a:gd name="T4" fmla="*/ 8 w 19"/>
                <a:gd name="T5" fmla="*/ 15 h 23"/>
                <a:gd name="T6" fmla="*/ 6 w 19"/>
                <a:gd name="T7" fmla="*/ 15 h 23"/>
                <a:gd name="T8" fmla="*/ 6 w 19"/>
                <a:gd name="T9" fmla="*/ 15 h 23"/>
                <a:gd name="T10" fmla="*/ 6 w 19"/>
                <a:gd name="T11" fmla="*/ 23 h 23"/>
                <a:gd name="T12" fmla="*/ 6 w 19"/>
                <a:gd name="T13" fmla="*/ 23 h 23"/>
                <a:gd name="T14" fmla="*/ 0 w 19"/>
                <a:gd name="T15" fmla="*/ 23 h 23"/>
                <a:gd name="T16" fmla="*/ 0 w 19"/>
                <a:gd name="T17" fmla="*/ 23 h 23"/>
                <a:gd name="T18" fmla="*/ 0 w 19"/>
                <a:gd name="T19" fmla="*/ 0 h 23"/>
                <a:gd name="T20" fmla="*/ 0 w 19"/>
                <a:gd name="T21" fmla="*/ 0 h 23"/>
                <a:gd name="T22" fmla="*/ 10 w 19"/>
                <a:gd name="T23" fmla="*/ 0 h 23"/>
                <a:gd name="T24" fmla="*/ 18 w 19"/>
                <a:gd name="T25" fmla="*/ 8 h 23"/>
                <a:gd name="T26" fmla="*/ 14 w 19"/>
                <a:gd name="T27" fmla="*/ 14 h 23"/>
                <a:gd name="T28" fmla="*/ 18 w 19"/>
                <a:gd name="T29" fmla="*/ 23 h 23"/>
                <a:gd name="T30" fmla="*/ 18 w 19"/>
                <a:gd name="T31" fmla="*/ 23 h 23"/>
                <a:gd name="T32" fmla="*/ 12 w 19"/>
                <a:gd name="T33" fmla="*/ 23 h 23"/>
                <a:gd name="T34" fmla="*/ 12 w 19"/>
                <a:gd name="T35" fmla="*/ 8 h 23"/>
                <a:gd name="T36" fmla="*/ 9 w 19"/>
                <a:gd name="T37" fmla="*/ 5 h 23"/>
                <a:gd name="T38" fmla="*/ 6 w 19"/>
                <a:gd name="T39" fmla="*/ 5 h 23"/>
                <a:gd name="T40" fmla="*/ 6 w 19"/>
                <a:gd name="T41" fmla="*/ 5 h 23"/>
                <a:gd name="T42" fmla="*/ 6 w 19"/>
                <a:gd name="T43" fmla="*/ 10 h 23"/>
                <a:gd name="T44" fmla="*/ 6 w 19"/>
                <a:gd name="T45" fmla="*/ 10 h 23"/>
                <a:gd name="T46" fmla="*/ 9 w 19"/>
                <a:gd name="T47" fmla="*/ 10 h 23"/>
                <a:gd name="T48" fmla="*/ 12 w 19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9" h="23">
                  <a:moveTo>
                    <a:pt x="12" y="23"/>
                  </a:moveTo>
                  <a:cubicBezTo>
                    <a:pt x="12" y="23"/>
                    <a:pt x="12" y="23"/>
                    <a:pt x="12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7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9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9" name="Freeform 180"/>
            <p:cNvSpPr>
              <a:spLocks/>
            </p:cNvSpPr>
            <p:nvPr/>
          </p:nvSpPr>
          <p:spPr bwMode="auto">
            <a:xfrm>
              <a:off x="6491288" y="6526213"/>
              <a:ext cx="50800" cy="65088"/>
            </a:xfrm>
            <a:custGeom>
              <a:avLst/>
              <a:gdLst>
                <a:gd name="T0" fmla="*/ 0 w 19"/>
                <a:gd name="T1" fmla="*/ 20 h 24"/>
                <a:gd name="T2" fmla="*/ 0 w 19"/>
                <a:gd name="T3" fmla="*/ 20 h 24"/>
                <a:gd name="T4" fmla="*/ 3 w 19"/>
                <a:gd name="T5" fmla="*/ 16 h 24"/>
                <a:gd name="T6" fmla="*/ 4 w 19"/>
                <a:gd name="T7" fmla="*/ 16 h 24"/>
                <a:gd name="T8" fmla="*/ 9 w 19"/>
                <a:gd name="T9" fmla="*/ 19 h 24"/>
                <a:gd name="T10" fmla="*/ 13 w 19"/>
                <a:gd name="T11" fmla="*/ 16 h 24"/>
                <a:gd name="T12" fmla="*/ 10 w 19"/>
                <a:gd name="T13" fmla="*/ 14 h 24"/>
                <a:gd name="T14" fmla="*/ 9 w 19"/>
                <a:gd name="T15" fmla="*/ 14 h 24"/>
                <a:gd name="T16" fmla="*/ 1 w 19"/>
                <a:gd name="T17" fmla="*/ 7 h 24"/>
                <a:gd name="T18" fmla="*/ 9 w 19"/>
                <a:gd name="T19" fmla="*/ 0 h 24"/>
                <a:gd name="T20" fmla="*/ 18 w 19"/>
                <a:gd name="T21" fmla="*/ 2 h 24"/>
                <a:gd name="T22" fmla="*/ 18 w 19"/>
                <a:gd name="T23" fmla="*/ 3 h 24"/>
                <a:gd name="T24" fmla="*/ 15 w 19"/>
                <a:gd name="T25" fmla="*/ 7 h 24"/>
                <a:gd name="T26" fmla="*/ 15 w 19"/>
                <a:gd name="T27" fmla="*/ 7 h 24"/>
                <a:gd name="T28" fmla="*/ 10 w 19"/>
                <a:gd name="T29" fmla="*/ 5 h 24"/>
                <a:gd name="T30" fmla="*/ 7 w 19"/>
                <a:gd name="T31" fmla="*/ 7 h 24"/>
                <a:gd name="T32" fmla="*/ 10 w 19"/>
                <a:gd name="T33" fmla="*/ 9 h 24"/>
                <a:gd name="T34" fmla="*/ 11 w 19"/>
                <a:gd name="T35" fmla="*/ 9 h 24"/>
                <a:gd name="T36" fmla="*/ 19 w 19"/>
                <a:gd name="T37" fmla="*/ 16 h 24"/>
                <a:gd name="T38" fmla="*/ 9 w 19"/>
                <a:gd name="T39" fmla="*/ 24 h 24"/>
                <a:gd name="T40" fmla="*/ 0 w 19"/>
                <a:gd name="T41" fmla="*/ 2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4">
                  <a:moveTo>
                    <a:pt x="0" y="20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3" y="16"/>
                    <a:pt x="3" y="16"/>
                    <a:pt x="3" y="16"/>
                  </a:cubicBezTo>
                  <a:cubicBezTo>
                    <a:pt x="3" y="16"/>
                    <a:pt x="3" y="16"/>
                    <a:pt x="4" y="16"/>
                  </a:cubicBezTo>
                  <a:cubicBezTo>
                    <a:pt x="5" y="17"/>
                    <a:pt x="7" y="19"/>
                    <a:pt x="9" y="19"/>
                  </a:cubicBezTo>
                  <a:cubicBezTo>
                    <a:pt x="12" y="19"/>
                    <a:pt x="13" y="18"/>
                    <a:pt x="13" y="16"/>
                  </a:cubicBezTo>
                  <a:cubicBezTo>
                    <a:pt x="13" y="15"/>
                    <a:pt x="12" y="15"/>
                    <a:pt x="10" y="14"/>
                  </a:cubicBezTo>
                  <a:cubicBezTo>
                    <a:pt x="9" y="14"/>
                    <a:pt x="9" y="14"/>
                    <a:pt x="9" y="14"/>
                  </a:cubicBezTo>
                  <a:cubicBezTo>
                    <a:pt x="4" y="14"/>
                    <a:pt x="1" y="11"/>
                    <a:pt x="1" y="7"/>
                  </a:cubicBezTo>
                  <a:cubicBezTo>
                    <a:pt x="1" y="3"/>
                    <a:pt x="4" y="0"/>
                    <a:pt x="9" y="0"/>
                  </a:cubicBezTo>
                  <a:cubicBezTo>
                    <a:pt x="13" y="0"/>
                    <a:pt x="16" y="1"/>
                    <a:pt x="18" y="2"/>
                  </a:cubicBezTo>
                  <a:cubicBezTo>
                    <a:pt x="18" y="2"/>
                    <a:pt x="18" y="3"/>
                    <a:pt x="18" y="3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3" y="6"/>
                    <a:pt x="11" y="5"/>
                    <a:pt x="10" y="5"/>
                  </a:cubicBezTo>
                  <a:cubicBezTo>
                    <a:pt x="8" y="5"/>
                    <a:pt x="7" y="6"/>
                    <a:pt x="7" y="7"/>
                  </a:cubicBezTo>
                  <a:cubicBezTo>
                    <a:pt x="7" y="8"/>
                    <a:pt x="8" y="8"/>
                    <a:pt x="10" y="9"/>
                  </a:cubicBezTo>
                  <a:cubicBezTo>
                    <a:pt x="11" y="9"/>
                    <a:pt x="11" y="9"/>
                    <a:pt x="11" y="9"/>
                  </a:cubicBezTo>
                  <a:cubicBezTo>
                    <a:pt x="16" y="10"/>
                    <a:pt x="19" y="12"/>
                    <a:pt x="19" y="16"/>
                  </a:cubicBezTo>
                  <a:cubicBezTo>
                    <a:pt x="19" y="21"/>
                    <a:pt x="16" y="24"/>
                    <a:pt x="9" y="24"/>
                  </a:cubicBezTo>
                  <a:cubicBezTo>
                    <a:pt x="6" y="24"/>
                    <a:pt x="2" y="22"/>
                    <a:pt x="0" y="2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0" name="Freeform 181"/>
            <p:cNvSpPr>
              <a:spLocks/>
            </p:cNvSpPr>
            <p:nvPr/>
          </p:nvSpPr>
          <p:spPr bwMode="auto">
            <a:xfrm>
              <a:off x="6565900" y="6526213"/>
              <a:ext cx="17463" cy="6350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1" name="Freeform 182"/>
            <p:cNvSpPr>
              <a:spLocks/>
            </p:cNvSpPr>
            <p:nvPr/>
          </p:nvSpPr>
          <p:spPr bwMode="auto">
            <a:xfrm>
              <a:off x="6610350" y="6526213"/>
              <a:ext cx="49213" cy="63500"/>
            </a:xfrm>
            <a:custGeom>
              <a:avLst/>
              <a:gdLst>
                <a:gd name="T0" fmla="*/ 6 w 18"/>
                <a:gd name="T1" fmla="*/ 23 h 23"/>
                <a:gd name="T2" fmla="*/ 6 w 18"/>
                <a:gd name="T3" fmla="*/ 23 h 23"/>
                <a:gd name="T4" fmla="*/ 6 w 18"/>
                <a:gd name="T5" fmla="*/ 23 h 23"/>
                <a:gd name="T6" fmla="*/ 6 w 18"/>
                <a:gd name="T7" fmla="*/ 23 h 23"/>
                <a:gd name="T8" fmla="*/ 6 w 18"/>
                <a:gd name="T9" fmla="*/ 23 h 23"/>
                <a:gd name="T10" fmla="*/ 6 w 18"/>
                <a:gd name="T11" fmla="*/ 6 h 23"/>
                <a:gd name="T12" fmla="*/ 6 w 18"/>
                <a:gd name="T13" fmla="*/ 5 h 23"/>
                <a:gd name="T14" fmla="*/ 6 w 18"/>
                <a:gd name="T15" fmla="*/ 5 h 23"/>
                <a:gd name="T16" fmla="*/ 0 w 18"/>
                <a:gd name="T17" fmla="*/ 5 h 23"/>
                <a:gd name="T18" fmla="*/ 0 w 18"/>
                <a:gd name="T19" fmla="*/ 5 h 23"/>
                <a:gd name="T20" fmla="*/ 0 w 18"/>
                <a:gd name="T21" fmla="*/ 5 h 23"/>
                <a:gd name="T22" fmla="*/ 0 w 18"/>
                <a:gd name="T23" fmla="*/ 5 h 23"/>
                <a:gd name="T24" fmla="*/ 0 w 18"/>
                <a:gd name="T25" fmla="*/ 5 h 23"/>
                <a:gd name="T26" fmla="*/ 0 w 18"/>
                <a:gd name="T27" fmla="*/ 5 h 23"/>
                <a:gd name="T28" fmla="*/ 0 w 18"/>
                <a:gd name="T29" fmla="*/ 0 h 23"/>
                <a:gd name="T30" fmla="*/ 0 w 18"/>
                <a:gd name="T31" fmla="*/ 0 h 23"/>
                <a:gd name="T32" fmla="*/ 0 w 18"/>
                <a:gd name="T33" fmla="*/ 0 h 23"/>
                <a:gd name="T34" fmla="*/ 18 w 18"/>
                <a:gd name="T35" fmla="*/ 0 h 23"/>
                <a:gd name="T36" fmla="*/ 18 w 18"/>
                <a:gd name="T37" fmla="*/ 0 h 23"/>
                <a:gd name="T38" fmla="*/ 18 w 18"/>
                <a:gd name="T39" fmla="*/ 0 h 23"/>
                <a:gd name="T40" fmla="*/ 18 w 18"/>
                <a:gd name="T41" fmla="*/ 0 h 23"/>
                <a:gd name="T42" fmla="*/ 18 w 18"/>
                <a:gd name="T43" fmla="*/ 5 h 23"/>
                <a:gd name="T44" fmla="*/ 18 w 18"/>
                <a:gd name="T45" fmla="*/ 5 h 23"/>
                <a:gd name="T46" fmla="*/ 18 w 18"/>
                <a:gd name="T47" fmla="*/ 5 h 23"/>
                <a:gd name="T48" fmla="*/ 18 w 18"/>
                <a:gd name="T49" fmla="*/ 5 h 23"/>
                <a:gd name="T50" fmla="*/ 12 w 18"/>
                <a:gd name="T51" fmla="*/ 5 h 23"/>
                <a:gd name="T52" fmla="*/ 12 w 18"/>
                <a:gd name="T53" fmla="*/ 5 h 23"/>
                <a:gd name="T54" fmla="*/ 12 w 18"/>
                <a:gd name="T55" fmla="*/ 6 h 23"/>
                <a:gd name="T56" fmla="*/ 12 w 18"/>
                <a:gd name="T57" fmla="*/ 6 h 23"/>
                <a:gd name="T58" fmla="*/ 12 w 18"/>
                <a:gd name="T59" fmla="*/ 23 h 23"/>
                <a:gd name="T60" fmla="*/ 12 w 18"/>
                <a:gd name="T61" fmla="*/ 23 h 23"/>
                <a:gd name="T62" fmla="*/ 12 w 18"/>
                <a:gd name="T63" fmla="*/ 23 h 23"/>
                <a:gd name="T64" fmla="*/ 11 w 18"/>
                <a:gd name="T65" fmla="*/ 23 h 23"/>
                <a:gd name="T66" fmla="*/ 6 w 18"/>
                <a:gd name="T67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8" h="23">
                  <a:moveTo>
                    <a:pt x="6" y="23"/>
                  </a:move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6"/>
                    <a:pt x="6" y="6"/>
                    <a:pt x="6" y="6"/>
                  </a:cubicBezTo>
                  <a:cubicBezTo>
                    <a:pt x="6" y="6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6"/>
                    <a:pt x="12" y="6"/>
                  </a:cubicBezTo>
                  <a:cubicBezTo>
                    <a:pt x="12" y="6"/>
                    <a:pt x="12" y="6"/>
                    <a:pt x="12" y="6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1" y="23"/>
                    <a:pt x="11" y="23"/>
                  </a:cubicBezTo>
                  <a:lnTo>
                    <a:pt x="6" y="2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2" name="Freeform 183"/>
            <p:cNvSpPr>
              <a:spLocks/>
            </p:cNvSpPr>
            <p:nvPr/>
          </p:nvSpPr>
          <p:spPr bwMode="auto">
            <a:xfrm>
              <a:off x="6677025" y="6526213"/>
              <a:ext cx="55563" cy="63500"/>
            </a:xfrm>
            <a:custGeom>
              <a:avLst/>
              <a:gdLst>
                <a:gd name="T0" fmla="*/ 8 w 20"/>
                <a:gd name="T1" fmla="*/ 23 h 23"/>
                <a:gd name="T2" fmla="*/ 7 w 20"/>
                <a:gd name="T3" fmla="*/ 23 h 23"/>
                <a:gd name="T4" fmla="*/ 7 w 20"/>
                <a:gd name="T5" fmla="*/ 14 h 23"/>
                <a:gd name="T6" fmla="*/ 0 w 20"/>
                <a:gd name="T7" fmla="*/ 1 h 23"/>
                <a:gd name="T8" fmla="*/ 1 w 20"/>
                <a:gd name="T9" fmla="*/ 0 h 23"/>
                <a:gd name="T10" fmla="*/ 6 w 20"/>
                <a:gd name="T11" fmla="*/ 0 h 23"/>
                <a:gd name="T12" fmla="*/ 7 w 20"/>
                <a:gd name="T13" fmla="*/ 0 h 23"/>
                <a:gd name="T14" fmla="*/ 10 w 20"/>
                <a:gd name="T15" fmla="*/ 8 h 23"/>
                <a:gd name="T16" fmla="*/ 11 w 20"/>
                <a:gd name="T17" fmla="*/ 8 h 23"/>
                <a:gd name="T18" fmla="*/ 14 w 20"/>
                <a:gd name="T19" fmla="*/ 0 h 23"/>
                <a:gd name="T20" fmla="*/ 15 w 20"/>
                <a:gd name="T21" fmla="*/ 0 h 23"/>
                <a:gd name="T22" fmla="*/ 20 w 20"/>
                <a:gd name="T23" fmla="*/ 0 h 23"/>
                <a:gd name="T24" fmla="*/ 20 w 20"/>
                <a:gd name="T25" fmla="*/ 1 h 23"/>
                <a:gd name="T26" fmla="*/ 13 w 20"/>
                <a:gd name="T27" fmla="*/ 14 h 23"/>
                <a:gd name="T28" fmla="*/ 13 w 20"/>
                <a:gd name="T29" fmla="*/ 23 h 23"/>
                <a:gd name="T30" fmla="*/ 13 w 20"/>
                <a:gd name="T31" fmla="*/ 23 h 23"/>
                <a:gd name="T32" fmla="*/ 8 w 20"/>
                <a:gd name="T33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0" h="23">
                  <a:moveTo>
                    <a:pt x="8" y="23"/>
                  </a:moveTo>
                  <a:cubicBezTo>
                    <a:pt x="8" y="23"/>
                    <a:pt x="7" y="23"/>
                    <a:pt x="7" y="23"/>
                  </a:cubicBezTo>
                  <a:cubicBezTo>
                    <a:pt x="7" y="14"/>
                    <a:pt x="7" y="14"/>
                    <a:pt x="7" y="14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7" y="0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1" y="8"/>
                    <a:pt x="11" y="8"/>
                    <a:pt x="11" y="8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0"/>
                    <a:pt x="20" y="0"/>
                    <a:pt x="20" y="1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3"/>
                    <a:pt x="13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3" name="Freeform 184"/>
            <p:cNvSpPr>
              <a:spLocks noEditPoints="1"/>
            </p:cNvSpPr>
            <p:nvPr/>
          </p:nvSpPr>
          <p:spPr bwMode="auto">
            <a:xfrm>
              <a:off x="5861050" y="6657976"/>
              <a:ext cx="41275" cy="61913"/>
            </a:xfrm>
            <a:custGeom>
              <a:avLst/>
              <a:gdLst>
                <a:gd name="T0" fmla="*/ 0 w 15"/>
                <a:gd name="T1" fmla="*/ 0 h 23"/>
                <a:gd name="T2" fmla="*/ 0 w 15"/>
                <a:gd name="T3" fmla="*/ 0 h 23"/>
                <a:gd name="T4" fmla="*/ 7 w 15"/>
                <a:gd name="T5" fmla="*/ 0 h 23"/>
                <a:gd name="T6" fmla="*/ 15 w 15"/>
                <a:gd name="T7" fmla="*/ 5 h 23"/>
                <a:gd name="T8" fmla="*/ 15 w 15"/>
                <a:gd name="T9" fmla="*/ 12 h 23"/>
                <a:gd name="T10" fmla="*/ 15 w 15"/>
                <a:gd name="T11" fmla="*/ 19 h 23"/>
                <a:gd name="T12" fmla="*/ 7 w 15"/>
                <a:gd name="T13" fmla="*/ 23 h 23"/>
                <a:gd name="T14" fmla="*/ 0 w 15"/>
                <a:gd name="T15" fmla="*/ 23 h 23"/>
                <a:gd name="T16" fmla="*/ 0 w 15"/>
                <a:gd name="T17" fmla="*/ 23 h 23"/>
                <a:gd name="T18" fmla="*/ 0 w 15"/>
                <a:gd name="T19" fmla="*/ 0 h 23"/>
                <a:gd name="T20" fmla="*/ 2 w 15"/>
                <a:gd name="T21" fmla="*/ 21 h 23"/>
                <a:gd name="T22" fmla="*/ 7 w 15"/>
                <a:gd name="T23" fmla="*/ 21 h 23"/>
                <a:gd name="T24" fmla="*/ 13 w 15"/>
                <a:gd name="T25" fmla="*/ 18 h 23"/>
                <a:gd name="T26" fmla="*/ 14 w 15"/>
                <a:gd name="T27" fmla="*/ 12 h 23"/>
                <a:gd name="T28" fmla="*/ 13 w 15"/>
                <a:gd name="T29" fmla="*/ 5 h 23"/>
                <a:gd name="T30" fmla="*/ 7 w 15"/>
                <a:gd name="T31" fmla="*/ 2 h 23"/>
                <a:gd name="T32" fmla="*/ 2 w 15"/>
                <a:gd name="T33" fmla="*/ 2 h 23"/>
                <a:gd name="T34" fmla="*/ 2 w 15"/>
                <a:gd name="T35" fmla="*/ 2 h 23"/>
                <a:gd name="T36" fmla="*/ 2 w 15"/>
                <a:gd name="T37" fmla="*/ 21 h 23"/>
                <a:gd name="T38" fmla="*/ 2 w 15"/>
                <a:gd name="T39" fmla="*/ 2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5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0"/>
                    <a:pt x="14" y="2"/>
                    <a:pt x="15" y="5"/>
                  </a:cubicBezTo>
                  <a:cubicBezTo>
                    <a:pt x="15" y="6"/>
                    <a:pt x="15" y="8"/>
                    <a:pt x="15" y="12"/>
                  </a:cubicBezTo>
                  <a:cubicBezTo>
                    <a:pt x="15" y="16"/>
                    <a:pt x="15" y="17"/>
                    <a:pt x="15" y="19"/>
                  </a:cubicBezTo>
                  <a:cubicBezTo>
                    <a:pt x="14" y="22"/>
                    <a:pt x="11" y="23"/>
                    <a:pt x="7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2" y="21"/>
                  </a:moveTo>
                  <a:cubicBezTo>
                    <a:pt x="7" y="21"/>
                    <a:pt x="7" y="21"/>
                    <a:pt x="7" y="21"/>
                  </a:cubicBezTo>
                  <a:cubicBezTo>
                    <a:pt x="10" y="21"/>
                    <a:pt x="12" y="20"/>
                    <a:pt x="13" y="18"/>
                  </a:cubicBezTo>
                  <a:cubicBezTo>
                    <a:pt x="13" y="17"/>
                    <a:pt x="14" y="16"/>
                    <a:pt x="14" y="12"/>
                  </a:cubicBezTo>
                  <a:cubicBezTo>
                    <a:pt x="14" y="8"/>
                    <a:pt x="13" y="7"/>
                    <a:pt x="13" y="5"/>
                  </a:cubicBezTo>
                  <a:cubicBezTo>
                    <a:pt x="12" y="3"/>
                    <a:pt x="10" y="2"/>
                    <a:pt x="7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4" name="Freeform 185"/>
            <p:cNvSpPr>
              <a:spLocks/>
            </p:cNvSpPr>
            <p:nvPr/>
          </p:nvSpPr>
          <p:spPr bwMode="auto">
            <a:xfrm>
              <a:off x="5937250" y="6657976"/>
              <a:ext cx="38100" cy="61913"/>
            </a:xfrm>
            <a:custGeom>
              <a:avLst/>
              <a:gdLst>
                <a:gd name="T0" fmla="*/ 0 w 14"/>
                <a:gd name="T1" fmla="*/ 0 h 23"/>
                <a:gd name="T2" fmla="*/ 0 w 14"/>
                <a:gd name="T3" fmla="*/ 0 h 23"/>
                <a:gd name="T4" fmla="*/ 13 w 14"/>
                <a:gd name="T5" fmla="*/ 0 h 23"/>
                <a:gd name="T6" fmla="*/ 14 w 14"/>
                <a:gd name="T7" fmla="*/ 0 h 23"/>
                <a:gd name="T8" fmla="*/ 14 w 14"/>
                <a:gd name="T9" fmla="*/ 2 h 23"/>
                <a:gd name="T10" fmla="*/ 13 w 14"/>
                <a:gd name="T11" fmla="*/ 2 h 23"/>
                <a:gd name="T12" fmla="*/ 2 w 14"/>
                <a:gd name="T13" fmla="*/ 2 h 23"/>
                <a:gd name="T14" fmla="*/ 2 w 14"/>
                <a:gd name="T15" fmla="*/ 2 h 23"/>
                <a:gd name="T16" fmla="*/ 2 w 14"/>
                <a:gd name="T17" fmla="*/ 10 h 23"/>
                <a:gd name="T18" fmla="*/ 2 w 14"/>
                <a:gd name="T19" fmla="*/ 11 h 23"/>
                <a:gd name="T20" fmla="*/ 12 w 14"/>
                <a:gd name="T21" fmla="*/ 11 h 23"/>
                <a:gd name="T22" fmla="*/ 12 w 14"/>
                <a:gd name="T23" fmla="*/ 11 h 23"/>
                <a:gd name="T24" fmla="*/ 12 w 14"/>
                <a:gd name="T25" fmla="*/ 12 h 23"/>
                <a:gd name="T26" fmla="*/ 12 w 14"/>
                <a:gd name="T27" fmla="*/ 12 h 23"/>
                <a:gd name="T28" fmla="*/ 2 w 14"/>
                <a:gd name="T29" fmla="*/ 12 h 23"/>
                <a:gd name="T30" fmla="*/ 2 w 14"/>
                <a:gd name="T31" fmla="*/ 13 h 23"/>
                <a:gd name="T32" fmla="*/ 2 w 14"/>
                <a:gd name="T33" fmla="*/ 21 h 23"/>
                <a:gd name="T34" fmla="*/ 2 w 14"/>
                <a:gd name="T35" fmla="*/ 21 h 23"/>
                <a:gd name="T36" fmla="*/ 13 w 14"/>
                <a:gd name="T37" fmla="*/ 21 h 23"/>
                <a:gd name="T38" fmla="*/ 14 w 14"/>
                <a:gd name="T39" fmla="*/ 22 h 23"/>
                <a:gd name="T40" fmla="*/ 14 w 14"/>
                <a:gd name="T41" fmla="*/ 23 h 23"/>
                <a:gd name="T42" fmla="*/ 13 w 14"/>
                <a:gd name="T43" fmla="*/ 23 h 23"/>
                <a:gd name="T44" fmla="*/ 0 w 14"/>
                <a:gd name="T45" fmla="*/ 23 h 23"/>
                <a:gd name="T46" fmla="*/ 0 w 14"/>
                <a:gd name="T47" fmla="*/ 23 h 23"/>
                <a:gd name="T48" fmla="*/ 0 w 14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4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2"/>
                    <a:pt x="14" y="2"/>
                    <a:pt x="14" y="2"/>
                  </a:cubicBezTo>
                  <a:cubicBezTo>
                    <a:pt x="14" y="2"/>
                    <a:pt x="14" y="2"/>
                    <a:pt x="13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0"/>
                    <a:pt x="2" y="10"/>
                    <a:pt x="2" y="10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2"/>
                    <a:pt x="2" y="13"/>
                    <a:pt x="2" y="13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13" y="21"/>
                    <a:pt x="13" y="21"/>
                    <a:pt x="13" y="21"/>
                  </a:cubicBezTo>
                  <a:cubicBezTo>
                    <a:pt x="14" y="21"/>
                    <a:pt x="14" y="22"/>
                    <a:pt x="14" y="22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5" name="Freeform 186"/>
            <p:cNvSpPr>
              <a:spLocks/>
            </p:cNvSpPr>
            <p:nvPr/>
          </p:nvSpPr>
          <p:spPr bwMode="auto">
            <a:xfrm>
              <a:off x="6005513" y="6657976"/>
              <a:ext cx="42863" cy="61913"/>
            </a:xfrm>
            <a:custGeom>
              <a:avLst/>
              <a:gdLst>
                <a:gd name="T0" fmla="*/ 0 w 16"/>
                <a:gd name="T1" fmla="*/ 0 h 23"/>
                <a:gd name="T2" fmla="*/ 1 w 16"/>
                <a:gd name="T3" fmla="*/ 0 h 23"/>
                <a:gd name="T4" fmla="*/ 2 w 16"/>
                <a:gd name="T5" fmla="*/ 0 h 23"/>
                <a:gd name="T6" fmla="*/ 3 w 16"/>
                <a:gd name="T7" fmla="*/ 0 h 23"/>
                <a:gd name="T8" fmla="*/ 14 w 16"/>
                <a:gd name="T9" fmla="*/ 20 h 23"/>
                <a:gd name="T10" fmla="*/ 14 w 16"/>
                <a:gd name="T11" fmla="*/ 20 h 23"/>
                <a:gd name="T12" fmla="*/ 14 w 16"/>
                <a:gd name="T13" fmla="*/ 0 h 23"/>
                <a:gd name="T14" fmla="*/ 15 w 16"/>
                <a:gd name="T15" fmla="*/ 0 h 23"/>
                <a:gd name="T16" fmla="*/ 16 w 16"/>
                <a:gd name="T17" fmla="*/ 0 h 23"/>
                <a:gd name="T18" fmla="*/ 16 w 16"/>
                <a:gd name="T19" fmla="*/ 0 h 23"/>
                <a:gd name="T20" fmla="*/ 16 w 16"/>
                <a:gd name="T21" fmla="*/ 23 h 23"/>
                <a:gd name="T22" fmla="*/ 16 w 16"/>
                <a:gd name="T23" fmla="*/ 23 h 23"/>
                <a:gd name="T24" fmla="*/ 15 w 16"/>
                <a:gd name="T25" fmla="*/ 23 h 23"/>
                <a:gd name="T26" fmla="*/ 14 w 16"/>
                <a:gd name="T27" fmla="*/ 23 h 23"/>
                <a:gd name="T28" fmla="*/ 3 w 16"/>
                <a:gd name="T29" fmla="*/ 4 h 23"/>
                <a:gd name="T30" fmla="*/ 2 w 16"/>
                <a:gd name="T31" fmla="*/ 4 h 23"/>
                <a:gd name="T32" fmla="*/ 2 w 16"/>
                <a:gd name="T33" fmla="*/ 23 h 23"/>
                <a:gd name="T34" fmla="*/ 2 w 16"/>
                <a:gd name="T35" fmla="*/ 23 h 23"/>
                <a:gd name="T36" fmla="*/ 1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3" y="0"/>
                    <a:pt x="3" y="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5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6" name="Freeform 187"/>
            <p:cNvSpPr>
              <a:spLocks/>
            </p:cNvSpPr>
            <p:nvPr/>
          </p:nvSpPr>
          <p:spPr bwMode="auto">
            <a:xfrm>
              <a:off x="6083300" y="6657976"/>
              <a:ext cx="55563" cy="61913"/>
            </a:xfrm>
            <a:custGeom>
              <a:avLst/>
              <a:gdLst>
                <a:gd name="T0" fmla="*/ 0 w 20"/>
                <a:gd name="T1" fmla="*/ 0 h 23"/>
                <a:gd name="T2" fmla="*/ 1 w 20"/>
                <a:gd name="T3" fmla="*/ 0 h 23"/>
                <a:gd name="T4" fmla="*/ 2 w 20"/>
                <a:gd name="T5" fmla="*/ 0 h 23"/>
                <a:gd name="T6" fmla="*/ 3 w 20"/>
                <a:gd name="T7" fmla="*/ 0 h 23"/>
                <a:gd name="T8" fmla="*/ 10 w 20"/>
                <a:gd name="T9" fmla="*/ 17 h 23"/>
                <a:gd name="T10" fmla="*/ 10 w 20"/>
                <a:gd name="T11" fmla="*/ 17 h 23"/>
                <a:gd name="T12" fmla="*/ 18 w 20"/>
                <a:gd name="T13" fmla="*/ 0 h 23"/>
                <a:gd name="T14" fmla="*/ 18 w 20"/>
                <a:gd name="T15" fmla="*/ 0 h 23"/>
                <a:gd name="T16" fmla="*/ 19 w 20"/>
                <a:gd name="T17" fmla="*/ 0 h 23"/>
                <a:gd name="T18" fmla="*/ 20 w 20"/>
                <a:gd name="T19" fmla="*/ 0 h 23"/>
                <a:gd name="T20" fmla="*/ 20 w 20"/>
                <a:gd name="T21" fmla="*/ 23 h 23"/>
                <a:gd name="T22" fmla="*/ 19 w 20"/>
                <a:gd name="T23" fmla="*/ 23 h 23"/>
                <a:gd name="T24" fmla="*/ 18 w 20"/>
                <a:gd name="T25" fmla="*/ 23 h 23"/>
                <a:gd name="T26" fmla="*/ 18 w 20"/>
                <a:gd name="T27" fmla="*/ 23 h 23"/>
                <a:gd name="T28" fmla="*/ 18 w 20"/>
                <a:gd name="T29" fmla="*/ 5 h 23"/>
                <a:gd name="T30" fmla="*/ 18 w 20"/>
                <a:gd name="T31" fmla="*/ 5 h 23"/>
                <a:gd name="T32" fmla="*/ 11 w 20"/>
                <a:gd name="T33" fmla="*/ 20 h 23"/>
                <a:gd name="T34" fmla="*/ 10 w 20"/>
                <a:gd name="T35" fmla="*/ 20 h 23"/>
                <a:gd name="T36" fmla="*/ 10 w 20"/>
                <a:gd name="T37" fmla="*/ 20 h 23"/>
                <a:gd name="T38" fmla="*/ 9 w 20"/>
                <a:gd name="T39" fmla="*/ 20 h 23"/>
                <a:gd name="T40" fmla="*/ 2 w 20"/>
                <a:gd name="T41" fmla="*/ 5 h 23"/>
                <a:gd name="T42" fmla="*/ 2 w 20"/>
                <a:gd name="T43" fmla="*/ 5 h 23"/>
                <a:gd name="T44" fmla="*/ 2 w 20"/>
                <a:gd name="T45" fmla="*/ 23 h 23"/>
                <a:gd name="T46" fmla="*/ 2 w 20"/>
                <a:gd name="T47" fmla="*/ 23 h 23"/>
                <a:gd name="T48" fmla="*/ 1 w 20"/>
                <a:gd name="T49" fmla="*/ 23 h 23"/>
                <a:gd name="T50" fmla="*/ 0 w 20"/>
                <a:gd name="T51" fmla="*/ 23 h 23"/>
                <a:gd name="T52" fmla="*/ 0 w 20"/>
                <a:gd name="T53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0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2" y="0"/>
                    <a:pt x="3" y="0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23"/>
                    <a:pt x="20" y="23"/>
                    <a:pt x="20" y="23"/>
                  </a:cubicBezTo>
                  <a:cubicBezTo>
                    <a:pt x="20" y="23"/>
                    <a:pt x="20" y="23"/>
                    <a:pt x="19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1" y="20"/>
                    <a:pt x="11" y="20"/>
                    <a:pt x="11" y="20"/>
                  </a:cubicBezTo>
                  <a:cubicBezTo>
                    <a:pt x="11" y="20"/>
                    <a:pt x="11" y="20"/>
                    <a:pt x="10" y="20"/>
                  </a:cubicBezTo>
                  <a:cubicBezTo>
                    <a:pt x="10" y="20"/>
                    <a:pt x="10" y="20"/>
                    <a:pt x="10" y="20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7" name="Freeform 188"/>
            <p:cNvSpPr>
              <a:spLocks noEditPoints="1"/>
            </p:cNvSpPr>
            <p:nvPr/>
          </p:nvSpPr>
          <p:spPr bwMode="auto">
            <a:xfrm>
              <a:off x="6167438" y="6657976"/>
              <a:ext cx="49213" cy="61913"/>
            </a:xfrm>
            <a:custGeom>
              <a:avLst/>
              <a:gdLst>
                <a:gd name="T0" fmla="*/ 8 w 18"/>
                <a:gd name="T1" fmla="*/ 0 h 23"/>
                <a:gd name="T2" fmla="*/ 8 w 18"/>
                <a:gd name="T3" fmla="*/ 0 h 23"/>
                <a:gd name="T4" fmla="*/ 9 w 18"/>
                <a:gd name="T5" fmla="*/ 0 h 23"/>
                <a:gd name="T6" fmla="*/ 10 w 18"/>
                <a:gd name="T7" fmla="*/ 0 h 23"/>
                <a:gd name="T8" fmla="*/ 18 w 18"/>
                <a:gd name="T9" fmla="*/ 23 h 23"/>
                <a:gd name="T10" fmla="*/ 18 w 18"/>
                <a:gd name="T11" fmla="*/ 23 h 23"/>
                <a:gd name="T12" fmla="*/ 16 w 18"/>
                <a:gd name="T13" fmla="*/ 23 h 23"/>
                <a:gd name="T14" fmla="*/ 16 w 18"/>
                <a:gd name="T15" fmla="*/ 23 h 23"/>
                <a:gd name="T16" fmla="*/ 14 w 18"/>
                <a:gd name="T17" fmla="*/ 17 h 23"/>
                <a:gd name="T18" fmla="*/ 4 w 18"/>
                <a:gd name="T19" fmla="*/ 17 h 23"/>
                <a:gd name="T20" fmla="*/ 2 w 18"/>
                <a:gd name="T21" fmla="*/ 23 h 23"/>
                <a:gd name="T22" fmla="*/ 1 w 18"/>
                <a:gd name="T23" fmla="*/ 23 h 23"/>
                <a:gd name="T24" fmla="*/ 0 w 18"/>
                <a:gd name="T25" fmla="*/ 23 h 23"/>
                <a:gd name="T26" fmla="*/ 0 w 18"/>
                <a:gd name="T27" fmla="*/ 23 h 23"/>
                <a:gd name="T28" fmla="*/ 8 w 18"/>
                <a:gd name="T29" fmla="*/ 0 h 23"/>
                <a:gd name="T30" fmla="*/ 13 w 18"/>
                <a:gd name="T31" fmla="*/ 15 h 23"/>
                <a:gd name="T32" fmla="*/ 9 w 18"/>
                <a:gd name="T33" fmla="*/ 3 h 23"/>
                <a:gd name="T34" fmla="*/ 9 w 18"/>
                <a:gd name="T35" fmla="*/ 3 h 23"/>
                <a:gd name="T36" fmla="*/ 4 w 18"/>
                <a:gd name="T37" fmla="*/ 15 h 23"/>
                <a:gd name="T38" fmla="*/ 13 w 18"/>
                <a:gd name="T39" fmla="*/ 15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8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4" y="17"/>
                    <a:pt x="14" y="17"/>
                    <a:pt x="14" y="17"/>
                  </a:cubicBezTo>
                  <a:cubicBezTo>
                    <a:pt x="4" y="17"/>
                    <a:pt x="4" y="17"/>
                    <a:pt x="4" y="17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5"/>
                  </a:moveTo>
                  <a:cubicBezTo>
                    <a:pt x="9" y="3"/>
                    <a:pt x="9" y="3"/>
                    <a:pt x="9" y="3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4" y="15"/>
                    <a:pt x="4" y="15"/>
                    <a:pt x="4" y="15"/>
                  </a:cubicBezTo>
                  <a:lnTo>
                    <a:pt x="13" y="15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8" name="Freeform 189"/>
            <p:cNvSpPr>
              <a:spLocks noEditPoints="1"/>
            </p:cNvSpPr>
            <p:nvPr/>
          </p:nvSpPr>
          <p:spPr bwMode="auto">
            <a:xfrm>
              <a:off x="6246813" y="6657976"/>
              <a:ext cx="42863" cy="61913"/>
            </a:xfrm>
            <a:custGeom>
              <a:avLst/>
              <a:gdLst>
                <a:gd name="T0" fmla="*/ 14 w 16"/>
                <a:gd name="T1" fmla="*/ 23 h 23"/>
                <a:gd name="T2" fmla="*/ 13 w 16"/>
                <a:gd name="T3" fmla="*/ 23 h 23"/>
                <a:gd name="T4" fmla="*/ 8 w 16"/>
                <a:gd name="T5" fmla="*/ 13 h 23"/>
                <a:gd name="T6" fmla="*/ 8 w 16"/>
                <a:gd name="T7" fmla="*/ 13 h 23"/>
                <a:gd name="T8" fmla="*/ 2 w 16"/>
                <a:gd name="T9" fmla="*/ 13 h 23"/>
                <a:gd name="T10" fmla="*/ 2 w 16"/>
                <a:gd name="T11" fmla="*/ 13 h 23"/>
                <a:gd name="T12" fmla="*/ 2 w 16"/>
                <a:gd name="T13" fmla="*/ 23 h 23"/>
                <a:gd name="T14" fmla="*/ 2 w 16"/>
                <a:gd name="T15" fmla="*/ 23 h 23"/>
                <a:gd name="T16" fmla="*/ 0 w 16"/>
                <a:gd name="T17" fmla="*/ 23 h 23"/>
                <a:gd name="T18" fmla="*/ 0 w 16"/>
                <a:gd name="T19" fmla="*/ 23 h 23"/>
                <a:gd name="T20" fmla="*/ 0 w 16"/>
                <a:gd name="T21" fmla="*/ 0 h 23"/>
                <a:gd name="T22" fmla="*/ 0 w 16"/>
                <a:gd name="T23" fmla="*/ 0 h 23"/>
                <a:gd name="T24" fmla="*/ 8 w 16"/>
                <a:gd name="T25" fmla="*/ 0 h 23"/>
                <a:gd name="T26" fmla="*/ 15 w 16"/>
                <a:gd name="T27" fmla="*/ 7 h 23"/>
                <a:gd name="T28" fmla="*/ 10 w 16"/>
                <a:gd name="T29" fmla="*/ 13 h 23"/>
                <a:gd name="T30" fmla="*/ 15 w 16"/>
                <a:gd name="T31" fmla="*/ 23 h 23"/>
                <a:gd name="T32" fmla="*/ 15 w 16"/>
                <a:gd name="T33" fmla="*/ 23 h 23"/>
                <a:gd name="T34" fmla="*/ 14 w 16"/>
                <a:gd name="T35" fmla="*/ 23 h 23"/>
                <a:gd name="T36" fmla="*/ 13 w 16"/>
                <a:gd name="T37" fmla="*/ 7 h 23"/>
                <a:gd name="T38" fmla="*/ 8 w 16"/>
                <a:gd name="T39" fmla="*/ 2 h 23"/>
                <a:gd name="T40" fmla="*/ 2 w 16"/>
                <a:gd name="T41" fmla="*/ 2 h 23"/>
                <a:gd name="T42" fmla="*/ 2 w 16"/>
                <a:gd name="T43" fmla="*/ 2 h 23"/>
                <a:gd name="T44" fmla="*/ 2 w 16"/>
                <a:gd name="T45" fmla="*/ 11 h 23"/>
                <a:gd name="T46" fmla="*/ 2 w 16"/>
                <a:gd name="T47" fmla="*/ 11 h 23"/>
                <a:gd name="T48" fmla="*/ 8 w 16"/>
                <a:gd name="T49" fmla="*/ 11 h 23"/>
                <a:gd name="T50" fmla="*/ 13 w 16"/>
                <a:gd name="T51" fmla="*/ 7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6" h="23">
                  <a:moveTo>
                    <a:pt x="14" y="23"/>
                  </a:moveTo>
                  <a:cubicBezTo>
                    <a:pt x="13" y="23"/>
                    <a:pt x="13" y="23"/>
                    <a:pt x="13" y="2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12" y="0"/>
                    <a:pt x="15" y="3"/>
                    <a:pt x="15" y="7"/>
                  </a:cubicBezTo>
                  <a:cubicBezTo>
                    <a:pt x="15" y="10"/>
                    <a:pt x="13" y="12"/>
                    <a:pt x="10" y="1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5" y="23"/>
                    <a:pt x="15" y="23"/>
                  </a:cubicBezTo>
                  <a:lnTo>
                    <a:pt x="14" y="23"/>
                  </a:lnTo>
                  <a:close/>
                  <a:moveTo>
                    <a:pt x="13" y="7"/>
                  </a:moveTo>
                  <a:cubicBezTo>
                    <a:pt x="13" y="4"/>
                    <a:pt x="11" y="2"/>
                    <a:pt x="8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11" y="11"/>
                    <a:pt x="13" y="9"/>
                    <a:pt x="13" y="7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9" name="Freeform 190"/>
            <p:cNvSpPr>
              <a:spLocks/>
            </p:cNvSpPr>
            <p:nvPr/>
          </p:nvSpPr>
          <p:spPr bwMode="auto">
            <a:xfrm>
              <a:off x="6323013" y="6657976"/>
              <a:ext cx="42863" cy="61913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 w 16"/>
                <a:gd name="T5" fmla="*/ 0 h 23"/>
                <a:gd name="T6" fmla="*/ 2 w 16"/>
                <a:gd name="T7" fmla="*/ 0 h 23"/>
                <a:gd name="T8" fmla="*/ 2 w 16"/>
                <a:gd name="T9" fmla="*/ 14 h 23"/>
                <a:gd name="T10" fmla="*/ 13 w 16"/>
                <a:gd name="T11" fmla="*/ 0 h 23"/>
                <a:gd name="T12" fmla="*/ 13 w 16"/>
                <a:gd name="T13" fmla="*/ 0 h 23"/>
                <a:gd name="T14" fmla="*/ 15 w 16"/>
                <a:gd name="T15" fmla="*/ 0 h 23"/>
                <a:gd name="T16" fmla="*/ 15 w 16"/>
                <a:gd name="T17" fmla="*/ 1 h 23"/>
                <a:gd name="T18" fmla="*/ 8 w 16"/>
                <a:gd name="T19" fmla="*/ 9 h 23"/>
                <a:gd name="T20" fmla="*/ 15 w 16"/>
                <a:gd name="T21" fmla="*/ 23 h 23"/>
                <a:gd name="T22" fmla="*/ 15 w 16"/>
                <a:gd name="T23" fmla="*/ 23 h 23"/>
                <a:gd name="T24" fmla="*/ 14 w 16"/>
                <a:gd name="T25" fmla="*/ 23 h 23"/>
                <a:gd name="T26" fmla="*/ 13 w 16"/>
                <a:gd name="T27" fmla="*/ 23 h 23"/>
                <a:gd name="T28" fmla="*/ 6 w 16"/>
                <a:gd name="T29" fmla="*/ 11 h 23"/>
                <a:gd name="T30" fmla="*/ 2 w 16"/>
                <a:gd name="T31" fmla="*/ 16 h 23"/>
                <a:gd name="T32" fmla="*/ 2 w 16"/>
                <a:gd name="T33" fmla="*/ 23 h 23"/>
                <a:gd name="T34" fmla="*/ 1 w 16"/>
                <a:gd name="T35" fmla="*/ 23 h 23"/>
                <a:gd name="T36" fmla="*/ 0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2" y="0"/>
                    <a:pt x="2" y="0"/>
                  </a:cubicBezTo>
                  <a:cubicBezTo>
                    <a:pt x="2" y="14"/>
                    <a:pt x="2" y="14"/>
                    <a:pt x="2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1"/>
                  </a:cubicBezTo>
                  <a:cubicBezTo>
                    <a:pt x="8" y="9"/>
                    <a:pt x="8" y="9"/>
                    <a:pt x="8" y="9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6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3" y="23"/>
                    <a:pt x="13" y="23"/>
                  </a:cubicBezTo>
                  <a:cubicBezTo>
                    <a:pt x="6" y="11"/>
                    <a:pt x="6" y="11"/>
                    <a:pt x="6" y="11"/>
                  </a:cubicBezTo>
                  <a:cubicBezTo>
                    <a:pt x="2" y="16"/>
                    <a:pt x="2" y="16"/>
                    <a:pt x="2" y="16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0" name="Freeform 191"/>
            <p:cNvSpPr>
              <a:spLocks noEditPoints="1"/>
            </p:cNvSpPr>
            <p:nvPr/>
          </p:nvSpPr>
          <p:spPr bwMode="auto">
            <a:xfrm>
              <a:off x="5489575" y="6526213"/>
              <a:ext cx="60325" cy="63500"/>
            </a:xfrm>
            <a:custGeom>
              <a:avLst/>
              <a:gdLst>
                <a:gd name="T0" fmla="*/ 8 w 22"/>
                <a:gd name="T1" fmla="*/ 0 h 23"/>
                <a:gd name="T2" fmla="*/ 9 w 22"/>
                <a:gd name="T3" fmla="*/ 0 h 23"/>
                <a:gd name="T4" fmla="*/ 14 w 22"/>
                <a:gd name="T5" fmla="*/ 0 h 23"/>
                <a:gd name="T6" fmla="*/ 15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7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4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4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9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7" y="23"/>
                    <a:pt x="17" y="23"/>
                    <a:pt x="17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4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4" y="14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1" name="Freeform 192"/>
            <p:cNvSpPr>
              <a:spLocks noEditPoints="1"/>
            </p:cNvSpPr>
            <p:nvPr/>
          </p:nvSpPr>
          <p:spPr bwMode="auto">
            <a:xfrm>
              <a:off x="5570538" y="6526213"/>
              <a:ext cx="60325" cy="63500"/>
            </a:xfrm>
            <a:custGeom>
              <a:avLst/>
              <a:gdLst>
                <a:gd name="T0" fmla="*/ 8 w 22"/>
                <a:gd name="T1" fmla="*/ 0 h 23"/>
                <a:gd name="T2" fmla="*/ 8 w 22"/>
                <a:gd name="T3" fmla="*/ 0 h 23"/>
                <a:gd name="T4" fmla="*/ 14 w 22"/>
                <a:gd name="T5" fmla="*/ 0 h 23"/>
                <a:gd name="T6" fmla="*/ 14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6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3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3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3" y="14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2" name="Freeform 193"/>
            <p:cNvSpPr>
              <a:spLocks/>
            </p:cNvSpPr>
            <p:nvPr/>
          </p:nvSpPr>
          <p:spPr bwMode="auto">
            <a:xfrm>
              <a:off x="5654675" y="6526213"/>
              <a:ext cx="44450" cy="6350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6 w 16"/>
                <a:gd name="T5" fmla="*/ 0 h 23"/>
                <a:gd name="T6" fmla="*/ 6 w 16"/>
                <a:gd name="T7" fmla="*/ 0 h 23"/>
                <a:gd name="T8" fmla="*/ 6 w 16"/>
                <a:gd name="T9" fmla="*/ 18 h 23"/>
                <a:gd name="T10" fmla="*/ 6 w 16"/>
                <a:gd name="T11" fmla="*/ 18 h 23"/>
                <a:gd name="T12" fmla="*/ 16 w 16"/>
                <a:gd name="T13" fmla="*/ 18 h 23"/>
                <a:gd name="T14" fmla="*/ 16 w 16"/>
                <a:gd name="T15" fmla="*/ 18 h 23"/>
                <a:gd name="T16" fmla="*/ 16 w 16"/>
                <a:gd name="T17" fmla="*/ 23 h 23"/>
                <a:gd name="T18" fmla="*/ 16 w 16"/>
                <a:gd name="T19" fmla="*/ 23 h 23"/>
                <a:gd name="T20" fmla="*/ 0 w 16"/>
                <a:gd name="T21" fmla="*/ 23 h 23"/>
                <a:gd name="T22" fmla="*/ 0 w 16"/>
                <a:gd name="T23" fmla="*/ 23 h 23"/>
                <a:gd name="T24" fmla="*/ 0 w 16"/>
                <a:gd name="T2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3" name="Freeform 194"/>
            <p:cNvSpPr>
              <a:spLocks noEditPoints="1"/>
            </p:cNvSpPr>
            <p:nvPr/>
          </p:nvSpPr>
          <p:spPr bwMode="auto">
            <a:xfrm>
              <a:off x="5726113" y="6526213"/>
              <a:ext cx="46038" cy="63500"/>
            </a:xfrm>
            <a:custGeom>
              <a:avLst/>
              <a:gdLst>
                <a:gd name="T0" fmla="*/ 0 w 17"/>
                <a:gd name="T1" fmla="*/ 0 h 23"/>
                <a:gd name="T2" fmla="*/ 0 w 17"/>
                <a:gd name="T3" fmla="*/ 0 h 23"/>
                <a:gd name="T4" fmla="*/ 10 w 17"/>
                <a:gd name="T5" fmla="*/ 0 h 23"/>
                <a:gd name="T6" fmla="*/ 17 w 17"/>
                <a:gd name="T7" fmla="*/ 6 h 23"/>
                <a:gd name="T8" fmla="*/ 14 w 17"/>
                <a:gd name="T9" fmla="*/ 11 h 23"/>
                <a:gd name="T10" fmla="*/ 14 w 17"/>
                <a:gd name="T11" fmla="*/ 11 h 23"/>
                <a:gd name="T12" fmla="*/ 17 w 17"/>
                <a:gd name="T13" fmla="*/ 17 h 23"/>
                <a:gd name="T14" fmla="*/ 9 w 17"/>
                <a:gd name="T15" fmla="*/ 23 h 23"/>
                <a:gd name="T16" fmla="*/ 0 w 17"/>
                <a:gd name="T17" fmla="*/ 23 h 23"/>
                <a:gd name="T18" fmla="*/ 0 w 17"/>
                <a:gd name="T19" fmla="*/ 23 h 23"/>
                <a:gd name="T20" fmla="*/ 0 w 17"/>
                <a:gd name="T21" fmla="*/ 0 h 23"/>
                <a:gd name="T22" fmla="*/ 8 w 17"/>
                <a:gd name="T23" fmla="*/ 9 h 23"/>
                <a:gd name="T24" fmla="*/ 11 w 17"/>
                <a:gd name="T25" fmla="*/ 7 h 23"/>
                <a:gd name="T26" fmla="*/ 8 w 17"/>
                <a:gd name="T27" fmla="*/ 5 h 23"/>
                <a:gd name="T28" fmla="*/ 6 w 17"/>
                <a:gd name="T29" fmla="*/ 5 h 23"/>
                <a:gd name="T30" fmla="*/ 6 w 17"/>
                <a:gd name="T31" fmla="*/ 5 h 23"/>
                <a:gd name="T32" fmla="*/ 6 w 17"/>
                <a:gd name="T33" fmla="*/ 9 h 23"/>
                <a:gd name="T34" fmla="*/ 6 w 17"/>
                <a:gd name="T35" fmla="*/ 9 h 23"/>
                <a:gd name="T36" fmla="*/ 8 w 17"/>
                <a:gd name="T37" fmla="*/ 9 h 23"/>
                <a:gd name="T38" fmla="*/ 6 w 17"/>
                <a:gd name="T39" fmla="*/ 19 h 23"/>
                <a:gd name="T40" fmla="*/ 9 w 17"/>
                <a:gd name="T41" fmla="*/ 19 h 23"/>
                <a:gd name="T42" fmla="*/ 11 w 17"/>
                <a:gd name="T43" fmla="*/ 16 h 23"/>
                <a:gd name="T44" fmla="*/ 9 w 17"/>
                <a:gd name="T45" fmla="*/ 14 h 23"/>
                <a:gd name="T46" fmla="*/ 6 w 17"/>
                <a:gd name="T47" fmla="*/ 14 h 23"/>
                <a:gd name="T48" fmla="*/ 6 w 17"/>
                <a:gd name="T49" fmla="*/ 14 h 23"/>
                <a:gd name="T50" fmla="*/ 6 w 17"/>
                <a:gd name="T51" fmla="*/ 19 h 23"/>
                <a:gd name="T52" fmla="*/ 6 w 17"/>
                <a:gd name="T53" fmla="*/ 19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7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7" y="3"/>
                    <a:pt x="17" y="6"/>
                  </a:cubicBezTo>
                  <a:cubicBezTo>
                    <a:pt x="17" y="9"/>
                    <a:pt x="16" y="10"/>
                    <a:pt x="14" y="11"/>
                  </a:cubicBezTo>
                  <a:cubicBezTo>
                    <a:pt x="14" y="11"/>
                    <a:pt x="14" y="11"/>
                    <a:pt x="14" y="11"/>
                  </a:cubicBezTo>
                  <a:cubicBezTo>
                    <a:pt x="16" y="12"/>
                    <a:pt x="17" y="14"/>
                    <a:pt x="17" y="17"/>
                  </a:cubicBezTo>
                  <a:cubicBezTo>
                    <a:pt x="17" y="21"/>
                    <a:pt x="14" y="23"/>
                    <a:pt x="9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8" y="9"/>
                  </a:moveTo>
                  <a:cubicBezTo>
                    <a:pt x="10" y="9"/>
                    <a:pt x="11" y="9"/>
                    <a:pt x="11" y="7"/>
                  </a:cubicBezTo>
                  <a:cubicBezTo>
                    <a:pt x="11" y="5"/>
                    <a:pt x="10" y="5"/>
                    <a:pt x="8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lnTo>
                    <a:pt x="8" y="9"/>
                  </a:lnTo>
                  <a:close/>
                  <a:moveTo>
                    <a:pt x="6" y="19"/>
                  </a:moveTo>
                  <a:cubicBezTo>
                    <a:pt x="9" y="19"/>
                    <a:pt x="9" y="19"/>
                    <a:pt x="9" y="19"/>
                  </a:cubicBezTo>
                  <a:cubicBezTo>
                    <a:pt x="11" y="19"/>
                    <a:pt x="11" y="18"/>
                    <a:pt x="11" y="16"/>
                  </a:cubicBezTo>
                  <a:cubicBezTo>
                    <a:pt x="11" y="15"/>
                    <a:pt x="11" y="14"/>
                    <a:pt x="9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9"/>
                    <a:pt x="6" y="19"/>
                    <a:pt x="6" y="19"/>
                  </a:cubicBezTo>
                  <a:cubicBezTo>
                    <a:pt x="6" y="19"/>
                    <a:pt x="6" y="19"/>
                    <a:pt x="6" y="19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4" name="Freeform 195"/>
            <p:cNvSpPr>
              <a:spLocks noEditPoints="1"/>
            </p:cNvSpPr>
            <p:nvPr/>
          </p:nvSpPr>
          <p:spPr bwMode="auto">
            <a:xfrm>
              <a:off x="5799138" y="6526213"/>
              <a:ext cx="50800" cy="65088"/>
            </a:xfrm>
            <a:custGeom>
              <a:avLst/>
              <a:gdLst>
                <a:gd name="T0" fmla="*/ 1 w 19"/>
                <a:gd name="T1" fmla="*/ 18 h 24"/>
                <a:gd name="T2" fmla="*/ 0 w 19"/>
                <a:gd name="T3" fmla="*/ 12 h 24"/>
                <a:gd name="T4" fmla="*/ 1 w 19"/>
                <a:gd name="T5" fmla="*/ 5 h 24"/>
                <a:gd name="T6" fmla="*/ 9 w 19"/>
                <a:gd name="T7" fmla="*/ 0 h 24"/>
                <a:gd name="T8" fmla="*/ 18 w 19"/>
                <a:gd name="T9" fmla="*/ 5 h 24"/>
                <a:gd name="T10" fmla="*/ 19 w 19"/>
                <a:gd name="T11" fmla="*/ 12 h 24"/>
                <a:gd name="T12" fmla="*/ 18 w 19"/>
                <a:gd name="T13" fmla="*/ 18 h 24"/>
                <a:gd name="T14" fmla="*/ 9 w 19"/>
                <a:gd name="T15" fmla="*/ 24 h 24"/>
                <a:gd name="T16" fmla="*/ 1 w 19"/>
                <a:gd name="T17" fmla="*/ 18 h 24"/>
                <a:gd name="T18" fmla="*/ 12 w 19"/>
                <a:gd name="T19" fmla="*/ 16 h 24"/>
                <a:gd name="T20" fmla="*/ 13 w 19"/>
                <a:gd name="T21" fmla="*/ 12 h 24"/>
                <a:gd name="T22" fmla="*/ 12 w 19"/>
                <a:gd name="T23" fmla="*/ 7 h 24"/>
                <a:gd name="T24" fmla="*/ 9 w 19"/>
                <a:gd name="T25" fmla="*/ 5 h 24"/>
                <a:gd name="T26" fmla="*/ 6 w 19"/>
                <a:gd name="T27" fmla="*/ 7 h 24"/>
                <a:gd name="T28" fmla="*/ 6 w 19"/>
                <a:gd name="T29" fmla="*/ 12 h 24"/>
                <a:gd name="T30" fmla="*/ 6 w 19"/>
                <a:gd name="T31" fmla="*/ 16 h 24"/>
                <a:gd name="T32" fmla="*/ 9 w 19"/>
                <a:gd name="T33" fmla="*/ 18 h 24"/>
                <a:gd name="T34" fmla="*/ 12 w 19"/>
                <a:gd name="T35" fmla="*/ 16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9" h="24">
                  <a:moveTo>
                    <a:pt x="1" y="18"/>
                  </a:moveTo>
                  <a:cubicBezTo>
                    <a:pt x="0" y="16"/>
                    <a:pt x="0" y="15"/>
                    <a:pt x="0" y="12"/>
                  </a:cubicBez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3" y="0"/>
                    <a:pt x="17" y="2"/>
                    <a:pt x="18" y="5"/>
                  </a:cubicBezTo>
                  <a:cubicBezTo>
                    <a:pt x="18" y="7"/>
                    <a:pt x="19" y="9"/>
                    <a:pt x="19" y="12"/>
                  </a:cubicBezTo>
                  <a:cubicBezTo>
                    <a:pt x="19" y="15"/>
                    <a:pt x="18" y="16"/>
                    <a:pt x="18" y="18"/>
                  </a:cubicBezTo>
                  <a:cubicBezTo>
                    <a:pt x="17" y="22"/>
                    <a:pt x="13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lose/>
                  <a:moveTo>
                    <a:pt x="12" y="16"/>
                  </a:moveTo>
                  <a:cubicBezTo>
                    <a:pt x="12" y="16"/>
                    <a:pt x="13" y="14"/>
                    <a:pt x="13" y="12"/>
                  </a:cubicBezTo>
                  <a:cubicBezTo>
                    <a:pt x="13" y="9"/>
                    <a:pt x="12" y="8"/>
                    <a:pt x="12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9" y="18"/>
                  </a:cubicBezTo>
                  <a:cubicBezTo>
                    <a:pt x="11" y="18"/>
                    <a:pt x="12" y="18"/>
                    <a:pt x="12" y="16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5" name="Freeform 196"/>
            <p:cNvSpPr>
              <a:spLocks noEditPoints="1"/>
            </p:cNvSpPr>
            <p:nvPr/>
          </p:nvSpPr>
          <p:spPr bwMode="auto">
            <a:xfrm>
              <a:off x="5878513" y="6526213"/>
              <a:ext cx="47625" cy="63500"/>
            </a:xfrm>
            <a:custGeom>
              <a:avLst/>
              <a:gdLst>
                <a:gd name="T0" fmla="*/ 12 w 18"/>
                <a:gd name="T1" fmla="*/ 23 h 23"/>
                <a:gd name="T2" fmla="*/ 11 w 18"/>
                <a:gd name="T3" fmla="*/ 23 h 23"/>
                <a:gd name="T4" fmla="*/ 8 w 18"/>
                <a:gd name="T5" fmla="*/ 15 h 23"/>
                <a:gd name="T6" fmla="*/ 6 w 18"/>
                <a:gd name="T7" fmla="*/ 15 h 23"/>
                <a:gd name="T8" fmla="*/ 6 w 18"/>
                <a:gd name="T9" fmla="*/ 15 h 23"/>
                <a:gd name="T10" fmla="*/ 6 w 18"/>
                <a:gd name="T11" fmla="*/ 23 h 23"/>
                <a:gd name="T12" fmla="*/ 5 w 18"/>
                <a:gd name="T13" fmla="*/ 23 h 23"/>
                <a:gd name="T14" fmla="*/ 0 w 18"/>
                <a:gd name="T15" fmla="*/ 23 h 23"/>
                <a:gd name="T16" fmla="*/ 0 w 18"/>
                <a:gd name="T17" fmla="*/ 23 h 23"/>
                <a:gd name="T18" fmla="*/ 0 w 18"/>
                <a:gd name="T19" fmla="*/ 0 h 23"/>
                <a:gd name="T20" fmla="*/ 0 w 18"/>
                <a:gd name="T21" fmla="*/ 0 h 23"/>
                <a:gd name="T22" fmla="*/ 9 w 18"/>
                <a:gd name="T23" fmla="*/ 0 h 23"/>
                <a:gd name="T24" fmla="*/ 18 w 18"/>
                <a:gd name="T25" fmla="*/ 8 h 23"/>
                <a:gd name="T26" fmla="*/ 14 w 18"/>
                <a:gd name="T27" fmla="*/ 14 h 23"/>
                <a:gd name="T28" fmla="*/ 18 w 18"/>
                <a:gd name="T29" fmla="*/ 23 h 23"/>
                <a:gd name="T30" fmla="*/ 18 w 18"/>
                <a:gd name="T31" fmla="*/ 23 h 23"/>
                <a:gd name="T32" fmla="*/ 12 w 18"/>
                <a:gd name="T33" fmla="*/ 23 h 23"/>
                <a:gd name="T34" fmla="*/ 12 w 18"/>
                <a:gd name="T35" fmla="*/ 8 h 23"/>
                <a:gd name="T36" fmla="*/ 9 w 18"/>
                <a:gd name="T37" fmla="*/ 5 h 23"/>
                <a:gd name="T38" fmla="*/ 6 w 18"/>
                <a:gd name="T39" fmla="*/ 5 h 23"/>
                <a:gd name="T40" fmla="*/ 6 w 18"/>
                <a:gd name="T41" fmla="*/ 5 h 23"/>
                <a:gd name="T42" fmla="*/ 6 w 18"/>
                <a:gd name="T43" fmla="*/ 10 h 23"/>
                <a:gd name="T44" fmla="*/ 6 w 18"/>
                <a:gd name="T45" fmla="*/ 10 h 23"/>
                <a:gd name="T46" fmla="*/ 9 w 18"/>
                <a:gd name="T47" fmla="*/ 10 h 23"/>
                <a:gd name="T48" fmla="*/ 12 w 18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8" h="23">
                  <a:moveTo>
                    <a:pt x="12" y="23"/>
                  </a:moveTo>
                  <a:cubicBezTo>
                    <a:pt x="12" y="23"/>
                    <a:pt x="12" y="23"/>
                    <a:pt x="11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5" y="23"/>
                    <a:pt x="5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6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6" name="Freeform 197"/>
            <p:cNvSpPr>
              <a:spLocks/>
            </p:cNvSpPr>
            <p:nvPr/>
          </p:nvSpPr>
          <p:spPr bwMode="auto">
            <a:xfrm>
              <a:off x="5951538" y="6526213"/>
              <a:ext cx="50800" cy="65088"/>
            </a:xfrm>
            <a:custGeom>
              <a:avLst/>
              <a:gdLst>
                <a:gd name="T0" fmla="*/ 0 w 19"/>
                <a:gd name="T1" fmla="*/ 12 h 24"/>
                <a:gd name="T2" fmla="*/ 1 w 19"/>
                <a:gd name="T3" fmla="*/ 5 h 24"/>
                <a:gd name="T4" fmla="*/ 9 w 19"/>
                <a:gd name="T5" fmla="*/ 0 h 24"/>
                <a:gd name="T6" fmla="*/ 18 w 19"/>
                <a:gd name="T7" fmla="*/ 5 h 24"/>
                <a:gd name="T8" fmla="*/ 18 w 19"/>
                <a:gd name="T9" fmla="*/ 5 h 24"/>
                <a:gd name="T10" fmla="*/ 13 w 19"/>
                <a:gd name="T11" fmla="*/ 7 h 24"/>
                <a:gd name="T12" fmla="*/ 13 w 19"/>
                <a:gd name="T13" fmla="*/ 7 h 24"/>
                <a:gd name="T14" fmla="*/ 9 w 19"/>
                <a:gd name="T15" fmla="*/ 5 h 24"/>
                <a:gd name="T16" fmla="*/ 6 w 19"/>
                <a:gd name="T17" fmla="*/ 7 h 24"/>
                <a:gd name="T18" fmla="*/ 6 w 19"/>
                <a:gd name="T19" fmla="*/ 12 h 24"/>
                <a:gd name="T20" fmla="*/ 6 w 19"/>
                <a:gd name="T21" fmla="*/ 16 h 24"/>
                <a:gd name="T22" fmla="*/ 10 w 19"/>
                <a:gd name="T23" fmla="*/ 18 h 24"/>
                <a:gd name="T24" fmla="*/ 13 w 19"/>
                <a:gd name="T25" fmla="*/ 17 h 24"/>
                <a:gd name="T26" fmla="*/ 13 w 19"/>
                <a:gd name="T27" fmla="*/ 15 h 24"/>
                <a:gd name="T28" fmla="*/ 13 w 19"/>
                <a:gd name="T29" fmla="*/ 15 h 24"/>
                <a:gd name="T30" fmla="*/ 10 w 19"/>
                <a:gd name="T31" fmla="*/ 15 h 24"/>
                <a:gd name="T32" fmla="*/ 10 w 19"/>
                <a:gd name="T33" fmla="*/ 14 h 24"/>
                <a:gd name="T34" fmla="*/ 10 w 19"/>
                <a:gd name="T35" fmla="*/ 11 h 24"/>
                <a:gd name="T36" fmla="*/ 10 w 19"/>
                <a:gd name="T37" fmla="*/ 10 h 24"/>
                <a:gd name="T38" fmla="*/ 18 w 19"/>
                <a:gd name="T39" fmla="*/ 10 h 24"/>
                <a:gd name="T40" fmla="*/ 19 w 19"/>
                <a:gd name="T41" fmla="*/ 11 h 24"/>
                <a:gd name="T42" fmla="*/ 19 w 19"/>
                <a:gd name="T43" fmla="*/ 12 h 24"/>
                <a:gd name="T44" fmla="*/ 18 w 19"/>
                <a:gd name="T45" fmla="*/ 18 h 24"/>
                <a:gd name="T46" fmla="*/ 9 w 19"/>
                <a:gd name="T47" fmla="*/ 24 h 24"/>
                <a:gd name="T48" fmla="*/ 1 w 19"/>
                <a:gd name="T49" fmla="*/ 18 h 24"/>
                <a:gd name="T50" fmla="*/ 0 w 19"/>
                <a:gd name="T51" fmla="*/ 12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9" h="24">
                  <a:moveTo>
                    <a:pt x="0" y="12"/>
                  </a:move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4" y="0"/>
                    <a:pt x="17" y="2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10" y="18"/>
                  </a:cubicBezTo>
                  <a:cubicBezTo>
                    <a:pt x="11" y="18"/>
                    <a:pt x="12" y="18"/>
                    <a:pt x="13" y="17"/>
                  </a:cubicBezTo>
                  <a:cubicBezTo>
                    <a:pt x="13" y="16"/>
                    <a:pt x="13" y="16"/>
                    <a:pt x="13" y="15"/>
                  </a:cubicBezTo>
                  <a:cubicBezTo>
                    <a:pt x="13" y="15"/>
                    <a:pt x="13" y="15"/>
                    <a:pt x="13" y="15"/>
                  </a:cubicBezTo>
                  <a:cubicBezTo>
                    <a:pt x="10" y="15"/>
                    <a:pt x="10" y="15"/>
                    <a:pt x="10" y="15"/>
                  </a:cubicBezTo>
                  <a:cubicBezTo>
                    <a:pt x="10" y="15"/>
                    <a:pt x="10" y="15"/>
                    <a:pt x="10" y="14"/>
                  </a:cubicBezTo>
                  <a:cubicBezTo>
                    <a:pt x="10" y="11"/>
                    <a:pt x="10" y="11"/>
                    <a:pt x="10" y="11"/>
                  </a:cubicBezTo>
                  <a:cubicBezTo>
                    <a:pt x="10" y="10"/>
                    <a:pt x="10" y="10"/>
                    <a:pt x="10" y="10"/>
                  </a:cubicBezTo>
                  <a:cubicBezTo>
                    <a:pt x="18" y="10"/>
                    <a:pt x="18" y="10"/>
                    <a:pt x="18" y="10"/>
                  </a:cubicBezTo>
                  <a:cubicBezTo>
                    <a:pt x="19" y="10"/>
                    <a:pt x="19" y="10"/>
                    <a:pt x="19" y="11"/>
                  </a:cubicBezTo>
                  <a:cubicBezTo>
                    <a:pt x="19" y="12"/>
                    <a:pt x="19" y="12"/>
                    <a:pt x="19" y="12"/>
                  </a:cubicBezTo>
                  <a:cubicBezTo>
                    <a:pt x="19" y="15"/>
                    <a:pt x="19" y="16"/>
                    <a:pt x="18" y="18"/>
                  </a:cubicBezTo>
                  <a:cubicBezTo>
                    <a:pt x="17" y="22"/>
                    <a:pt x="14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ubicBezTo>
                    <a:pt x="0" y="16"/>
                    <a:pt x="0" y="15"/>
                    <a:pt x="0" y="12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7" name="Freeform 198"/>
            <p:cNvSpPr>
              <a:spLocks/>
            </p:cNvSpPr>
            <p:nvPr/>
          </p:nvSpPr>
          <p:spPr bwMode="auto">
            <a:xfrm>
              <a:off x="6070600" y="6526213"/>
              <a:ext cx="49213" cy="65088"/>
            </a:xfrm>
            <a:custGeom>
              <a:avLst/>
              <a:gdLst>
                <a:gd name="T0" fmla="*/ 0 w 18"/>
                <a:gd name="T1" fmla="*/ 14 h 24"/>
                <a:gd name="T2" fmla="*/ 0 w 18"/>
                <a:gd name="T3" fmla="*/ 0 h 24"/>
                <a:gd name="T4" fmla="*/ 0 w 18"/>
                <a:gd name="T5" fmla="*/ 0 h 24"/>
                <a:gd name="T6" fmla="*/ 5 w 18"/>
                <a:gd name="T7" fmla="*/ 0 h 24"/>
                <a:gd name="T8" fmla="*/ 6 w 18"/>
                <a:gd name="T9" fmla="*/ 0 h 24"/>
                <a:gd name="T10" fmla="*/ 6 w 18"/>
                <a:gd name="T11" fmla="*/ 15 h 24"/>
                <a:gd name="T12" fmla="*/ 9 w 18"/>
                <a:gd name="T13" fmla="*/ 18 h 24"/>
                <a:gd name="T14" fmla="*/ 12 w 18"/>
                <a:gd name="T15" fmla="*/ 15 h 24"/>
                <a:gd name="T16" fmla="*/ 12 w 18"/>
                <a:gd name="T17" fmla="*/ 0 h 24"/>
                <a:gd name="T18" fmla="*/ 12 w 18"/>
                <a:gd name="T19" fmla="*/ 0 h 24"/>
                <a:gd name="T20" fmla="*/ 18 w 18"/>
                <a:gd name="T21" fmla="*/ 0 h 24"/>
                <a:gd name="T22" fmla="*/ 18 w 18"/>
                <a:gd name="T23" fmla="*/ 0 h 24"/>
                <a:gd name="T24" fmla="*/ 18 w 18"/>
                <a:gd name="T25" fmla="*/ 14 h 24"/>
                <a:gd name="T26" fmla="*/ 9 w 18"/>
                <a:gd name="T27" fmla="*/ 24 h 24"/>
                <a:gd name="T28" fmla="*/ 0 w 18"/>
                <a:gd name="T29" fmla="*/ 1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8" h="24">
                  <a:moveTo>
                    <a:pt x="0" y="14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5" y="0"/>
                    <a:pt x="6" y="0"/>
                    <a:pt x="6" y="0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7"/>
                    <a:pt x="7" y="18"/>
                    <a:pt x="9" y="18"/>
                  </a:cubicBezTo>
                  <a:cubicBezTo>
                    <a:pt x="11" y="18"/>
                    <a:pt x="12" y="17"/>
                    <a:pt x="12" y="15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14"/>
                    <a:pt x="18" y="14"/>
                    <a:pt x="18" y="14"/>
                  </a:cubicBezTo>
                  <a:cubicBezTo>
                    <a:pt x="18" y="20"/>
                    <a:pt x="14" y="24"/>
                    <a:pt x="9" y="24"/>
                  </a:cubicBezTo>
                  <a:cubicBezTo>
                    <a:pt x="3" y="24"/>
                    <a:pt x="0" y="20"/>
                    <a:pt x="0" y="14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8" name="Freeform 199"/>
            <p:cNvSpPr>
              <a:spLocks/>
            </p:cNvSpPr>
            <p:nvPr/>
          </p:nvSpPr>
          <p:spPr bwMode="auto">
            <a:xfrm>
              <a:off x="6146800" y="6526213"/>
              <a:ext cx="50800" cy="63500"/>
            </a:xfrm>
            <a:custGeom>
              <a:avLst/>
              <a:gdLst>
                <a:gd name="T0" fmla="*/ 0 w 19"/>
                <a:gd name="T1" fmla="*/ 0 h 23"/>
                <a:gd name="T2" fmla="*/ 1 w 19"/>
                <a:gd name="T3" fmla="*/ 0 h 23"/>
                <a:gd name="T4" fmla="*/ 6 w 19"/>
                <a:gd name="T5" fmla="*/ 0 h 23"/>
                <a:gd name="T6" fmla="*/ 6 w 19"/>
                <a:gd name="T7" fmla="*/ 0 h 23"/>
                <a:gd name="T8" fmla="*/ 13 w 19"/>
                <a:gd name="T9" fmla="*/ 14 h 23"/>
                <a:gd name="T10" fmla="*/ 13 w 19"/>
                <a:gd name="T11" fmla="*/ 14 h 23"/>
                <a:gd name="T12" fmla="*/ 13 w 19"/>
                <a:gd name="T13" fmla="*/ 0 h 23"/>
                <a:gd name="T14" fmla="*/ 14 w 19"/>
                <a:gd name="T15" fmla="*/ 0 h 23"/>
                <a:gd name="T16" fmla="*/ 19 w 19"/>
                <a:gd name="T17" fmla="*/ 0 h 23"/>
                <a:gd name="T18" fmla="*/ 19 w 19"/>
                <a:gd name="T19" fmla="*/ 0 h 23"/>
                <a:gd name="T20" fmla="*/ 19 w 19"/>
                <a:gd name="T21" fmla="*/ 23 h 23"/>
                <a:gd name="T22" fmla="*/ 19 w 19"/>
                <a:gd name="T23" fmla="*/ 23 h 23"/>
                <a:gd name="T24" fmla="*/ 14 w 19"/>
                <a:gd name="T25" fmla="*/ 23 h 23"/>
                <a:gd name="T26" fmla="*/ 13 w 19"/>
                <a:gd name="T27" fmla="*/ 23 h 23"/>
                <a:gd name="T28" fmla="*/ 6 w 19"/>
                <a:gd name="T29" fmla="*/ 10 h 23"/>
                <a:gd name="T30" fmla="*/ 6 w 19"/>
                <a:gd name="T31" fmla="*/ 10 h 23"/>
                <a:gd name="T32" fmla="*/ 6 w 19"/>
                <a:gd name="T33" fmla="*/ 23 h 23"/>
                <a:gd name="T34" fmla="*/ 6 w 19"/>
                <a:gd name="T35" fmla="*/ 23 h 23"/>
                <a:gd name="T36" fmla="*/ 1 w 19"/>
                <a:gd name="T37" fmla="*/ 23 h 23"/>
                <a:gd name="T38" fmla="*/ 0 w 19"/>
                <a:gd name="T39" fmla="*/ 23 h 23"/>
                <a:gd name="T40" fmla="*/ 0 w 19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4" y="0"/>
                    <a:pt x="14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9" name="Freeform 200"/>
            <p:cNvSpPr>
              <a:spLocks/>
            </p:cNvSpPr>
            <p:nvPr/>
          </p:nvSpPr>
          <p:spPr bwMode="auto">
            <a:xfrm>
              <a:off x="6224588" y="6526213"/>
              <a:ext cx="15875" cy="6350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10" name="Freeform 201"/>
            <p:cNvSpPr>
              <a:spLocks/>
            </p:cNvSpPr>
            <p:nvPr/>
          </p:nvSpPr>
          <p:spPr bwMode="auto">
            <a:xfrm>
              <a:off x="6265863" y="6526213"/>
              <a:ext cx="57150" cy="63500"/>
            </a:xfrm>
            <a:custGeom>
              <a:avLst/>
              <a:gdLst>
                <a:gd name="T0" fmla="*/ 8 w 21"/>
                <a:gd name="T1" fmla="*/ 23 h 23"/>
                <a:gd name="T2" fmla="*/ 8 w 21"/>
                <a:gd name="T3" fmla="*/ 23 h 23"/>
                <a:gd name="T4" fmla="*/ 0 w 21"/>
                <a:gd name="T5" fmla="*/ 1 h 23"/>
                <a:gd name="T6" fmla="*/ 1 w 21"/>
                <a:gd name="T7" fmla="*/ 0 h 23"/>
                <a:gd name="T8" fmla="*/ 6 w 21"/>
                <a:gd name="T9" fmla="*/ 0 h 23"/>
                <a:gd name="T10" fmla="*/ 7 w 21"/>
                <a:gd name="T11" fmla="*/ 0 h 23"/>
                <a:gd name="T12" fmla="*/ 11 w 21"/>
                <a:gd name="T13" fmla="*/ 14 h 23"/>
                <a:gd name="T14" fmla="*/ 11 w 21"/>
                <a:gd name="T15" fmla="*/ 14 h 23"/>
                <a:gd name="T16" fmla="*/ 15 w 21"/>
                <a:gd name="T17" fmla="*/ 0 h 23"/>
                <a:gd name="T18" fmla="*/ 15 w 21"/>
                <a:gd name="T19" fmla="*/ 0 h 23"/>
                <a:gd name="T20" fmla="*/ 21 w 21"/>
                <a:gd name="T21" fmla="*/ 0 h 23"/>
                <a:gd name="T22" fmla="*/ 21 w 21"/>
                <a:gd name="T23" fmla="*/ 1 h 23"/>
                <a:gd name="T24" fmla="*/ 14 w 21"/>
                <a:gd name="T25" fmla="*/ 23 h 23"/>
                <a:gd name="T26" fmla="*/ 13 w 21"/>
                <a:gd name="T27" fmla="*/ 23 h 23"/>
                <a:gd name="T28" fmla="*/ 8 w 21"/>
                <a:gd name="T29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1" h="23">
                  <a:moveTo>
                    <a:pt x="8" y="23"/>
                  </a:moveTo>
                  <a:cubicBezTo>
                    <a:pt x="8" y="23"/>
                    <a:pt x="8" y="23"/>
                    <a:pt x="8" y="23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1" y="0"/>
                    <a:pt x="21" y="0"/>
                    <a:pt x="21" y="1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11" name="Freeform 202"/>
            <p:cNvSpPr>
              <a:spLocks/>
            </p:cNvSpPr>
            <p:nvPr/>
          </p:nvSpPr>
          <p:spPr bwMode="auto">
            <a:xfrm>
              <a:off x="6346825" y="6526213"/>
              <a:ext cx="42863" cy="6350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6 w 16"/>
                <a:gd name="T5" fmla="*/ 0 h 23"/>
                <a:gd name="T6" fmla="*/ 16 w 16"/>
                <a:gd name="T7" fmla="*/ 0 h 23"/>
                <a:gd name="T8" fmla="*/ 16 w 16"/>
                <a:gd name="T9" fmla="*/ 5 h 23"/>
                <a:gd name="T10" fmla="*/ 16 w 16"/>
                <a:gd name="T11" fmla="*/ 5 h 23"/>
                <a:gd name="T12" fmla="*/ 6 w 16"/>
                <a:gd name="T13" fmla="*/ 5 h 23"/>
                <a:gd name="T14" fmla="*/ 6 w 16"/>
                <a:gd name="T15" fmla="*/ 5 h 23"/>
                <a:gd name="T16" fmla="*/ 6 w 16"/>
                <a:gd name="T17" fmla="*/ 9 h 23"/>
                <a:gd name="T18" fmla="*/ 6 w 16"/>
                <a:gd name="T19" fmla="*/ 9 h 23"/>
                <a:gd name="T20" fmla="*/ 14 w 16"/>
                <a:gd name="T21" fmla="*/ 9 h 23"/>
                <a:gd name="T22" fmla="*/ 14 w 16"/>
                <a:gd name="T23" fmla="*/ 9 h 23"/>
                <a:gd name="T24" fmla="*/ 14 w 16"/>
                <a:gd name="T25" fmla="*/ 14 h 23"/>
                <a:gd name="T26" fmla="*/ 14 w 16"/>
                <a:gd name="T27" fmla="*/ 14 h 23"/>
                <a:gd name="T28" fmla="*/ 6 w 16"/>
                <a:gd name="T29" fmla="*/ 14 h 23"/>
                <a:gd name="T30" fmla="*/ 6 w 16"/>
                <a:gd name="T31" fmla="*/ 14 h 23"/>
                <a:gd name="T32" fmla="*/ 6 w 16"/>
                <a:gd name="T33" fmla="*/ 18 h 23"/>
                <a:gd name="T34" fmla="*/ 6 w 16"/>
                <a:gd name="T35" fmla="*/ 18 h 23"/>
                <a:gd name="T36" fmla="*/ 16 w 16"/>
                <a:gd name="T37" fmla="*/ 18 h 23"/>
                <a:gd name="T38" fmla="*/ 16 w 16"/>
                <a:gd name="T39" fmla="*/ 19 h 23"/>
                <a:gd name="T40" fmla="*/ 16 w 16"/>
                <a:gd name="T41" fmla="*/ 23 h 23"/>
                <a:gd name="T42" fmla="*/ 16 w 16"/>
                <a:gd name="T43" fmla="*/ 23 h 23"/>
                <a:gd name="T44" fmla="*/ 0 w 16"/>
                <a:gd name="T45" fmla="*/ 23 h 23"/>
                <a:gd name="T46" fmla="*/ 0 w 16"/>
                <a:gd name="T47" fmla="*/ 23 h 23"/>
                <a:gd name="T48" fmla="*/ 0 w 16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9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12" name="Freeform 203"/>
            <p:cNvSpPr>
              <a:spLocks noEditPoints="1"/>
            </p:cNvSpPr>
            <p:nvPr/>
          </p:nvSpPr>
          <p:spPr bwMode="auto">
            <a:xfrm>
              <a:off x="6416675" y="6526213"/>
              <a:ext cx="52388" cy="63500"/>
            </a:xfrm>
            <a:custGeom>
              <a:avLst/>
              <a:gdLst>
                <a:gd name="T0" fmla="*/ 12 w 19"/>
                <a:gd name="T1" fmla="*/ 23 h 23"/>
                <a:gd name="T2" fmla="*/ 12 w 19"/>
                <a:gd name="T3" fmla="*/ 23 h 23"/>
                <a:gd name="T4" fmla="*/ 8 w 19"/>
                <a:gd name="T5" fmla="*/ 15 h 23"/>
                <a:gd name="T6" fmla="*/ 6 w 19"/>
                <a:gd name="T7" fmla="*/ 15 h 23"/>
                <a:gd name="T8" fmla="*/ 6 w 19"/>
                <a:gd name="T9" fmla="*/ 15 h 23"/>
                <a:gd name="T10" fmla="*/ 6 w 19"/>
                <a:gd name="T11" fmla="*/ 23 h 23"/>
                <a:gd name="T12" fmla="*/ 6 w 19"/>
                <a:gd name="T13" fmla="*/ 23 h 23"/>
                <a:gd name="T14" fmla="*/ 0 w 19"/>
                <a:gd name="T15" fmla="*/ 23 h 23"/>
                <a:gd name="T16" fmla="*/ 0 w 19"/>
                <a:gd name="T17" fmla="*/ 23 h 23"/>
                <a:gd name="T18" fmla="*/ 0 w 19"/>
                <a:gd name="T19" fmla="*/ 0 h 23"/>
                <a:gd name="T20" fmla="*/ 0 w 19"/>
                <a:gd name="T21" fmla="*/ 0 h 23"/>
                <a:gd name="T22" fmla="*/ 10 w 19"/>
                <a:gd name="T23" fmla="*/ 0 h 23"/>
                <a:gd name="T24" fmla="*/ 18 w 19"/>
                <a:gd name="T25" fmla="*/ 8 h 23"/>
                <a:gd name="T26" fmla="*/ 14 w 19"/>
                <a:gd name="T27" fmla="*/ 14 h 23"/>
                <a:gd name="T28" fmla="*/ 18 w 19"/>
                <a:gd name="T29" fmla="*/ 23 h 23"/>
                <a:gd name="T30" fmla="*/ 18 w 19"/>
                <a:gd name="T31" fmla="*/ 23 h 23"/>
                <a:gd name="T32" fmla="*/ 12 w 19"/>
                <a:gd name="T33" fmla="*/ 23 h 23"/>
                <a:gd name="T34" fmla="*/ 12 w 19"/>
                <a:gd name="T35" fmla="*/ 8 h 23"/>
                <a:gd name="T36" fmla="*/ 9 w 19"/>
                <a:gd name="T37" fmla="*/ 5 h 23"/>
                <a:gd name="T38" fmla="*/ 6 w 19"/>
                <a:gd name="T39" fmla="*/ 5 h 23"/>
                <a:gd name="T40" fmla="*/ 6 w 19"/>
                <a:gd name="T41" fmla="*/ 5 h 23"/>
                <a:gd name="T42" fmla="*/ 6 w 19"/>
                <a:gd name="T43" fmla="*/ 10 h 23"/>
                <a:gd name="T44" fmla="*/ 6 w 19"/>
                <a:gd name="T45" fmla="*/ 10 h 23"/>
                <a:gd name="T46" fmla="*/ 9 w 19"/>
                <a:gd name="T47" fmla="*/ 10 h 23"/>
                <a:gd name="T48" fmla="*/ 12 w 19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9" h="23">
                  <a:moveTo>
                    <a:pt x="12" y="23"/>
                  </a:moveTo>
                  <a:cubicBezTo>
                    <a:pt x="12" y="23"/>
                    <a:pt x="12" y="23"/>
                    <a:pt x="12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7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9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13" name="Freeform 204"/>
            <p:cNvSpPr>
              <a:spLocks/>
            </p:cNvSpPr>
            <p:nvPr/>
          </p:nvSpPr>
          <p:spPr bwMode="auto">
            <a:xfrm>
              <a:off x="6491288" y="6526213"/>
              <a:ext cx="50800" cy="65088"/>
            </a:xfrm>
            <a:custGeom>
              <a:avLst/>
              <a:gdLst>
                <a:gd name="T0" fmla="*/ 0 w 19"/>
                <a:gd name="T1" fmla="*/ 20 h 24"/>
                <a:gd name="T2" fmla="*/ 0 w 19"/>
                <a:gd name="T3" fmla="*/ 20 h 24"/>
                <a:gd name="T4" fmla="*/ 3 w 19"/>
                <a:gd name="T5" fmla="*/ 16 h 24"/>
                <a:gd name="T6" fmla="*/ 4 w 19"/>
                <a:gd name="T7" fmla="*/ 16 h 24"/>
                <a:gd name="T8" fmla="*/ 9 w 19"/>
                <a:gd name="T9" fmla="*/ 19 h 24"/>
                <a:gd name="T10" fmla="*/ 13 w 19"/>
                <a:gd name="T11" fmla="*/ 16 h 24"/>
                <a:gd name="T12" fmla="*/ 10 w 19"/>
                <a:gd name="T13" fmla="*/ 14 h 24"/>
                <a:gd name="T14" fmla="*/ 9 w 19"/>
                <a:gd name="T15" fmla="*/ 14 h 24"/>
                <a:gd name="T16" fmla="*/ 1 w 19"/>
                <a:gd name="T17" fmla="*/ 7 h 24"/>
                <a:gd name="T18" fmla="*/ 9 w 19"/>
                <a:gd name="T19" fmla="*/ 0 h 24"/>
                <a:gd name="T20" fmla="*/ 18 w 19"/>
                <a:gd name="T21" fmla="*/ 2 h 24"/>
                <a:gd name="T22" fmla="*/ 18 w 19"/>
                <a:gd name="T23" fmla="*/ 3 h 24"/>
                <a:gd name="T24" fmla="*/ 15 w 19"/>
                <a:gd name="T25" fmla="*/ 7 h 24"/>
                <a:gd name="T26" fmla="*/ 15 w 19"/>
                <a:gd name="T27" fmla="*/ 7 h 24"/>
                <a:gd name="T28" fmla="*/ 10 w 19"/>
                <a:gd name="T29" fmla="*/ 5 h 24"/>
                <a:gd name="T30" fmla="*/ 7 w 19"/>
                <a:gd name="T31" fmla="*/ 7 h 24"/>
                <a:gd name="T32" fmla="*/ 10 w 19"/>
                <a:gd name="T33" fmla="*/ 9 h 24"/>
                <a:gd name="T34" fmla="*/ 11 w 19"/>
                <a:gd name="T35" fmla="*/ 9 h 24"/>
                <a:gd name="T36" fmla="*/ 19 w 19"/>
                <a:gd name="T37" fmla="*/ 16 h 24"/>
                <a:gd name="T38" fmla="*/ 9 w 19"/>
                <a:gd name="T39" fmla="*/ 24 h 24"/>
                <a:gd name="T40" fmla="*/ 0 w 19"/>
                <a:gd name="T41" fmla="*/ 2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4">
                  <a:moveTo>
                    <a:pt x="0" y="20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3" y="16"/>
                    <a:pt x="3" y="16"/>
                    <a:pt x="3" y="16"/>
                  </a:cubicBezTo>
                  <a:cubicBezTo>
                    <a:pt x="3" y="16"/>
                    <a:pt x="3" y="16"/>
                    <a:pt x="4" y="16"/>
                  </a:cubicBezTo>
                  <a:cubicBezTo>
                    <a:pt x="5" y="17"/>
                    <a:pt x="7" y="19"/>
                    <a:pt x="9" y="19"/>
                  </a:cubicBezTo>
                  <a:cubicBezTo>
                    <a:pt x="12" y="19"/>
                    <a:pt x="13" y="18"/>
                    <a:pt x="13" y="16"/>
                  </a:cubicBezTo>
                  <a:cubicBezTo>
                    <a:pt x="13" y="15"/>
                    <a:pt x="12" y="15"/>
                    <a:pt x="10" y="14"/>
                  </a:cubicBezTo>
                  <a:cubicBezTo>
                    <a:pt x="9" y="14"/>
                    <a:pt x="9" y="14"/>
                    <a:pt x="9" y="14"/>
                  </a:cubicBezTo>
                  <a:cubicBezTo>
                    <a:pt x="4" y="14"/>
                    <a:pt x="1" y="11"/>
                    <a:pt x="1" y="7"/>
                  </a:cubicBezTo>
                  <a:cubicBezTo>
                    <a:pt x="1" y="3"/>
                    <a:pt x="4" y="0"/>
                    <a:pt x="9" y="0"/>
                  </a:cubicBezTo>
                  <a:cubicBezTo>
                    <a:pt x="13" y="0"/>
                    <a:pt x="16" y="1"/>
                    <a:pt x="18" y="2"/>
                  </a:cubicBezTo>
                  <a:cubicBezTo>
                    <a:pt x="18" y="2"/>
                    <a:pt x="18" y="3"/>
                    <a:pt x="18" y="3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3" y="6"/>
                    <a:pt x="11" y="5"/>
                    <a:pt x="10" y="5"/>
                  </a:cubicBezTo>
                  <a:cubicBezTo>
                    <a:pt x="8" y="5"/>
                    <a:pt x="7" y="6"/>
                    <a:pt x="7" y="7"/>
                  </a:cubicBezTo>
                  <a:cubicBezTo>
                    <a:pt x="7" y="8"/>
                    <a:pt x="8" y="8"/>
                    <a:pt x="10" y="9"/>
                  </a:cubicBezTo>
                  <a:cubicBezTo>
                    <a:pt x="11" y="9"/>
                    <a:pt x="11" y="9"/>
                    <a:pt x="11" y="9"/>
                  </a:cubicBezTo>
                  <a:cubicBezTo>
                    <a:pt x="16" y="10"/>
                    <a:pt x="19" y="12"/>
                    <a:pt x="19" y="16"/>
                  </a:cubicBezTo>
                  <a:cubicBezTo>
                    <a:pt x="19" y="21"/>
                    <a:pt x="16" y="24"/>
                    <a:pt x="9" y="24"/>
                  </a:cubicBezTo>
                  <a:cubicBezTo>
                    <a:pt x="6" y="24"/>
                    <a:pt x="2" y="22"/>
                    <a:pt x="0" y="2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14" name="Freeform 205"/>
            <p:cNvSpPr>
              <a:spLocks/>
            </p:cNvSpPr>
            <p:nvPr/>
          </p:nvSpPr>
          <p:spPr bwMode="auto">
            <a:xfrm>
              <a:off x="6565900" y="6526213"/>
              <a:ext cx="17463" cy="6350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15" name="Freeform 206"/>
            <p:cNvSpPr>
              <a:spLocks/>
            </p:cNvSpPr>
            <p:nvPr/>
          </p:nvSpPr>
          <p:spPr bwMode="auto">
            <a:xfrm>
              <a:off x="6610350" y="6526213"/>
              <a:ext cx="49213" cy="63500"/>
            </a:xfrm>
            <a:custGeom>
              <a:avLst/>
              <a:gdLst>
                <a:gd name="T0" fmla="*/ 6 w 18"/>
                <a:gd name="T1" fmla="*/ 23 h 23"/>
                <a:gd name="T2" fmla="*/ 6 w 18"/>
                <a:gd name="T3" fmla="*/ 23 h 23"/>
                <a:gd name="T4" fmla="*/ 6 w 18"/>
                <a:gd name="T5" fmla="*/ 23 h 23"/>
                <a:gd name="T6" fmla="*/ 6 w 18"/>
                <a:gd name="T7" fmla="*/ 23 h 23"/>
                <a:gd name="T8" fmla="*/ 6 w 18"/>
                <a:gd name="T9" fmla="*/ 23 h 23"/>
                <a:gd name="T10" fmla="*/ 6 w 18"/>
                <a:gd name="T11" fmla="*/ 6 h 23"/>
                <a:gd name="T12" fmla="*/ 6 w 18"/>
                <a:gd name="T13" fmla="*/ 5 h 23"/>
                <a:gd name="T14" fmla="*/ 6 w 18"/>
                <a:gd name="T15" fmla="*/ 5 h 23"/>
                <a:gd name="T16" fmla="*/ 0 w 18"/>
                <a:gd name="T17" fmla="*/ 5 h 23"/>
                <a:gd name="T18" fmla="*/ 0 w 18"/>
                <a:gd name="T19" fmla="*/ 5 h 23"/>
                <a:gd name="T20" fmla="*/ 0 w 18"/>
                <a:gd name="T21" fmla="*/ 5 h 23"/>
                <a:gd name="T22" fmla="*/ 0 w 18"/>
                <a:gd name="T23" fmla="*/ 5 h 23"/>
                <a:gd name="T24" fmla="*/ 0 w 18"/>
                <a:gd name="T25" fmla="*/ 5 h 23"/>
                <a:gd name="T26" fmla="*/ 0 w 18"/>
                <a:gd name="T27" fmla="*/ 5 h 23"/>
                <a:gd name="T28" fmla="*/ 0 w 18"/>
                <a:gd name="T29" fmla="*/ 0 h 23"/>
                <a:gd name="T30" fmla="*/ 0 w 18"/>
                <a:gd name="T31" fmla="*/ 0 h 23"/>
                <a:gd name="T32" fmla="*/ 0 w 18"/>
                <a:gd name="T33" fmla="*/ 0 h 23"/>
                <a:gd name="T34" fmla="*/ 18 w 18"/>
                <a:gd name="T35" fmla="*/ 0 h 23"/>
                <a:gd name="T36" fmla="*/ 18 w 18"/>
                <a:gd name="T37" fmla="*/ 0 h 23"/>
                <a:gd name="T38" fmla="*/ 18 w 18"/>
                <a:gd name="T39" fmla="*/ 0 h 23"/>
                <a:gd name="T40" fmla="*/ 18 w 18"/>
                <a:gd name="T41" fmla="*/ 0 h 23"/>
                <a:gd name="T42" fmla="*/ 18 w 18"/>
                <a:gd name="T43" fmla="*/ 5 h 23"/>
                <a:gd name="T44" fmla="*/ 18 w 18"/>
                <a:gd name="T45" fmla="*/ 5 h 23"/>
                <a:gd name="T46" fmla="*/ 18 w 18"/>
                <a:gd name="T47" fmla="*/ 5 h 23"/>
                <a:gd name="T48" fmla="*/ 18 w 18"/>
                <a:gd name="T49" fmla="*/ 5 h 23"/>
                <a:gd name="T50" fmla="*/ 12 w 18"/>
                <a:gd name="T51" fmla="*/ 5 h 23"/>
                <a:gd name="T52" fmla="*/ 12 w 18"/>
                <a:gd name="T53" fmla="*/ 5 h 23"/>
                <a:gd name="T54" fmla="*/ 12 w 18"/>
                <a:gd name="T55" fmla="*/ 6 h 23"/>
                <a:gd name="T56" fmla="*/ 12 w 18"/>
                <a:gd name="T57" fmla="*/ 6 h 23"/>
                <a:gd name="T58" fmla="*/ 12 w 18"/>
                <a:gd name="T59" fmla="*/ 23 h 23"/>
                <a:gd name="T60" fmla="*/ 12 w 18"/>
                <a:gd name="T61" fmla="*/ 23 h 23"/>
                <a:gd name="T62" fmla="*/ 12 w 18"/>
                <a:gd name="T63" fmla="*/ 23 h 23"/>
                <a:gd name="T64" fmla="*/ 11 w 18"/>
                <a:gd name="T65" fmla="*/ 23 h 23"/>
                <a:gd name="T66" fmla="*/ 6 w 18"/>
                <a:gd name="T67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8" h="23">
                  <a:moveTo>
                    <a:pt x="6" y="23"/>
                  </a:move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6"/>
                    <a:pt x="6" y="6"/>
                    <a:pt x="6" y="6"/>
                  </a:cubicBezTo>
                  <a:cubicBezTo>
                    <a:pt x="6" y="6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6"/>
                    <a:pt x="12" y="6"/>
                  </a:cubicBezTo>
                  <a:cubicBezTo>
                    <a:pt x="12" y="6"/>
                    <a:pt x="12" y="6"/>
                    <a:pt x="12" y="6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1" y="23"/>
                    <a:pt x="11" y="23"/>
                  </a:cubicBezTo>
                  <a:lnTo>
                    <a:pt x="6" y="2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16" name="Freeform 207"/>
            <p:cNvSpPr>
              <a:spLocks/>
            </p:cNvSpPr>
            <p:nvPr/>
          </p:nvSpPr>
          <p:spPr bwMode="auto">
            <a:xfrm>
              <a:off x="6677025" y="6526213"/>
              <a:ext cx="55563" cy="63500"/>
            </a:xfrm>
            <a:custGeom>
              <a:avLst/>
              <a:gdLst>
                <a:gd name="T0" fmla="*/ 8 w 20"/>
                <a:gd name="T1" fmla="*/ 23 h 23"/>
                <a:gd name="T2" fmla="*/ 7 w 20"/>
                <a:gd name="T3" fmla="*/ 23 h 23"/>
                <a:gd name="T4" fmla="*/ 7 w 20"/>
                <a:gd name="T5" fmla="*/ 14 h 23"/>
                <a:gd name="T6" fmla="*/ 0 w 20"/>
                <a:gd name="T7" fmla="*/ 1 h 23"/>
                <a:gd name="T8" fmla="*/ 1 w 20"/>
                <a:gd name="T9" fmla="*/ 0 h 23"/>
                <a:gd name="T10" fmla="*/ 6 w 20"/>
                <a:gd name="T11" fmla="*/ 0 h 23"/>
                <a:gd name="T12" fmla="*/ 7 w 20"/>
                <a:gd name="T13" fmla="*/ 0 h 23"/>
                <a:gd name="T14" fmla="*/ 10 w 20"/>
                <a:gd name="T15" fmla="*/ 8 h 23"/>
                <a:gd name="T16" fmla="*/ 11 w 20"/>
                <a:gd name="T17" fmla="*/ 8 h 23"/>
                <a:gd name="T18" fmla="*/ 14 w 20"/>
                <a:gd name="T19" fmla="*/ 0 h 23"/>
                <a:gd name="T20" fmla="*/ 15 w 20"/>
                <a:gd name="T21" fmla="*/ 0 h 23"/>
                <a:gd name="T22" fmla="*/ 20 w 20"/>
                <a:gd name="T23" fmla="*/ 0 h 23"/>
                <a:gd name="T24" fmla="*/ 20 w 20"/>
                <a:gd name="T25" fmla="*/ 1 h 23"/>
                <a:gd name="T26" fmla="*/ 13 w 20"/>
                <a:gd name="T27" fmla="*/ 14 h 23"/>
                <a:gd name="T28" fmla="*/ 13 w 20"/>
                <a:gd name="T29" fmla="*/ 23 h 23"/>
                <a:gd name="T30" fmla="*/ 13 w 20"/>
                <a:gd name="T31" fmla="*/ 23 h 23"/>
                <a:gd name="T32" fmla="*/ 8 w 20"/>
                <a:gd name="T33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0" h="23">
                  <a:moveTo>
                    <a:pt x="8" y="23"/>
                  </a:moveTo>
                  <a:cubicBezTo>
                    <a:pt x="8" y="23"/>
                    <a:pt x="7" y="23"/>
                    <a:pt x="7" y="23"/>
                  </a:cubicBezTo>
                  <a:cubicBezTo>
                    <a:pt x="7" y="14"/>
                    <a:pt x="7" y="14"/>
                    <a:pt x="7" y="14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7" y="0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1" y="8"/>
                    <a:pt x="11" y="8"/>
                    <a:pt x="11" y="8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0"/>
                    <a:pt x="20" y="0"/>
                    <a:pt x="20" y="1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3"/>
                    <a:pt x="13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17" name="Freeform 208"/>
            <p:cNvSpPr>
              <a:spLocks noEditPoints="1"/>
            </p:cNvSpPr>
            <p:nvPr/>
          </p:nvSpPr>
          <p:spPr bwMode="auto">
            <a:xfrm>
              <a:off x="5861050" y="6657976"/>
              <a:ext cx="41275" cy="61913"/>
            </a:xfrm>
            <a:custGeom>
              <a:avLst/>
              <a:gdLst>
                <a:gd name="T0" fmla="*/ 0 w 15"/>
                <a:gd name="T1" fmla="*/ 0 h 23"/>
                <a:gd name="T2" fmla="*/ 0 w 15"/>
                <a:gd name="T3" fmla="*/ 0 h 23"/>
                <a:gd name="T4" fmla="*/ 7 w 15"/>
                <a:gd name="T5" fmla="*/ 0 h 23"/>
                <a:gd name="T6" fmla="*/ 15 w 15"/>
                <a:gd name="T7" fmla="*/ 5 h 23"/>
                <a:gd name="T8" fmla="*/ 15 w 15"/>
                <a:gd name="T9" fmla="*/ 12 h 23"/>
                <a:gd name="T10" fmla="*/ 15 w 15"/>
                <a:gd name="T11" fmla="*/ 19 h 23"/>
                <a:gd name="T12" fmla="*/ 7 w 15"/>
                <a:gd name="T13" fmla="*/ 23 h 23"/>
                <a:gd name="T14" fmla="*/ 0 w 15"/>
                <a:gd name="T15" fmla="*/ 23 h 23"/>
                <a:gd name="T16" fmla="*/ 0 w 15"/>
                <a:gd name="T17" fmla="*/ 23 h 23"/>
                <a:gd name="T18" fmla="*/ 0 w 15"/>
                <a:gd name="T19" fmla="*/ 0 h 23"/>
                <a:gd name="T20" fmla="*/ 2 w 15"/>
                <a:gd name="T21" fmla="*/ 21 h 23"/>
                <a:gd name="T22" fmla="*/ 7 w 15"/>
                <a:gd name="T23" fmla="*/ 21 h 23"/>
                <a:gd name="T24" fmla="*/ 13 w 15"/>
                <a:gd name="T25" fmla="*/ 18 h 23"/>
                <a:gd name="T26" fmla="*/ 14 w 15"/>
                <a:gd name="T27" fmla="*/ 12 h 23"/>
                <a:gd name="T28" fmla="*/ 13 w 15"/>
                <a:gd name="T29" fmla="*/ 5 h 23"/>
                <a:gd name="T30" fmla="*/ 7 w 15"/>
                <a:gd name="T31" fmla="*/ 2 h 23"/>
                <a:gd name="T32" fmla="*/ 2 w 15"/>
                <a:gd name="T33" fmla="*/ 2 h 23"/>
                <a:gd name="T34" fmla="*/ 2 w 15"/>
                <a:gd name="T35" fmla="*/ 2 h 23"/>
                <a:gd name="T36" fmla="*/ 2 w 15"/>
                <a:gd name="T37" fmla="*/ 21 h 23"/>
                <a:gd name="T38" fmla="*/ 2 w 15"/>
                <a:gd name="T39" fmla="*/ 2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5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0"/>
                    <a:pt x="14" y="2"/>
                    <a:pt x="15" y="5"/>
                  </a:cubicBezTo>
                  <a:cubicBezTo>
                    <a:pt x="15" y="6"/>
                    <a:pt x="15" y="8"/>
                    <a:pt x="15" y="12"/>
                  </a:cubicBezTo>
                  <a:cubicBezTo>
                    <a:pt x="15" y="16"/>
                    <a:pt x="15" y="17"/>
                    <a:pt x="15" y="19"/>
                  </a:cubicBezTo>
                  <a:cubicBezTo>
                    <a:pt x="14" y="22"/>
                    <a:pt x="11" y="23"/>
                    <a:pt x="7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2" y="21"/>
                  </a:moveTo>
                  <a:cubicBezTo>
                    <a:pt x="7" y="21"/>
                    <a:pt x="7" y="21"/>
                    <a:pt x="7" y="21"/>
                  </a:cubicBezTo>
                  <a:cubicBezTo>
                    <a:pt x="10" y="21"/>
                    <a:pt x="12" y="20"/>
                    <a:pt x="13" y="18"/>
                  </a:cubicBezTo>
                  <a:cubicBezTo>
                    <a:pt x="13" y="17"/>
                    <a:pt x="14" y="16"/>
                    <a:pt x="14" y="12"/>
                  </a:cubicBezTo>
                  <a:cubicBezTo>
                    <a:pt x="14" y="8"/>
                    <a:pt x="13" y="7"/>
                    <a:pt x="13" y="5"/>
                  </a:cubicBezTo>
                  <a:cubicBezTo>
                    <a:pt x="12" y="3"/>
                    <a:pt x="10" y="2"/>
                    <a:pt x="7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18" name="Freeform 209"/>
            <p:cNvSpPr>
              <a:spLocks/>
            </p:cNvSpPr>
            <p:nvPr/>
          </p:nvSpPr>
          <p:spPr bwMode="auto">
            <a:xfrm>
              <a:off x="5937250" y="6657976"/>
              <a:ext cx="38100" cy="61913"/>
            </a:xfrm>
            <a:custGeom>
              <a:avLst/>
              <a:gdLst>
                <a:gd name="T0" fmla="*/ 0 w 14"/>
                <a:gd name="T1" fmla="*/ 0 h 23"/>
                <a:gd name="T2" fmla="*/ 0 w 14"/>
                <a:gd name="T3" fmla="*/ 0 h 23"/>
                <a:gd name="T4" fmla="*/ 13 w 14"/>
                <a:gd name="T5" fmla="*/ 0 h 23"/>
                <a:gd name="T6" fmla="*/ 14 w 14"/>
                <a:gd name="T7" fmla="*/ 0 h 23"/>
                <a:gd name="T8" fmla="*/ 14 w 14"/>
                <a:gd name="T9" fmla="*/ 2 h 23"/>
                <a:gd name="T10" fmla="*/ 13 w 14"/>
                <a:gd name="T11" fmla="*/ 2 h 23"/>
                <a:gd name="T12" fmla="*/ 2 w 14"/>
                <a:gd name="T13" fmla="*/ 2 h 23"/>
                <a:gd name="T14" fmla="*/ 2 w 14"/>
                <a:gd name="T15" fmla="*/ 2 h 23"/>
                <a:gd name="T16" fmla="*/ 2 w 14"/>
                <a:gd name="T17" fmla="*/ 10 h 23"/>
                <a:gd name="T18" fmla="*/ 2 w 14"/>
                <a:gd name="T19" fmla="*/ 11 h 23"/>
                <a:gd name="T20" fmla="*/ 12 w 14"/>
                <a:gd name="T21" fmla="*/ 11 h 23"/>
                <a:gd name="T22" fmla="*/ 12 w 14"/>
                <a:gd name="T23" fmla="*/ 11 h 23"/>
                <a:gd name="T24" fmla="*/ 12 w 14"/>
                <a:gd name="T25" fmla="*/ 12 h 23"/>
                <a:gd name="T26" fmla="*/ 12 w 14"/>
                <a:gd name="T27" fmla="*/ 12 h 23"/>
                <a:gd name="T28" fmla="*/ 2 w 14"/>
                <a:gd name="T29" fmla="*/ 12 h 23"/>
                <a:gd name="T30" fmla="*/ 2 w 14"/>
                <a:gd name="T31" fmla="*/ 13 h 23"/>
                <a:gd name="T32" fmla="*/ 2 w 14"/>
                <a:gd name="T33" fmla="*/ 21 h 23"/>
                <a:gd name="T34" fmla="*/ 2 w 14"/>
                <a:gd name="T35" fmla="*/ 21 h 23"/>
                <a:gd name="T36" fmla="*/ 13 w 14"/>
                <a:gd name="T37" fmla="*/ 21 h 23"/>
                <a:gd name="T38" fmla="*/ 14 w 14"/>
                <a:gd name="T39" fmla="*/ 22 h 23"/>
                <a:gd name="T40" fmla="*/ 14 w 14"/>
                <a:gd name="T41" fmla="*/ 23 h 23"/>
                <a:gd name="T42" fmla="*/ 13 w 14"/>
                <a:gd name="T43" fmla="*/ 23 h 23"/>
                <a:gd name="T44" fmla="*/ 0 w 14"/>
                <a:gd name="T45" fmla="*/ 23 h 23"/>
                <a:gd name="T46" fmla="*/ 0 w 14"/>
                <a:gd name="T47" fmla="*/ 23 h 23"/>
                <a:gd name="T48" fmla="*/ 0 w 14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4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2"/>
                    <a:pt x="14" y="2"/>
                    <a:pt x="14" y="2"/>
                  </a:cubicBezTo>
                  <a:cubicBezTo>
                    <a:pt x="14" y="2"/>
                    <a:pt x="14" y="2"/>
                    <a:pt x="13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0"/>
                    <a:pt x="2" y="10"/>
                    <a:pt x="2" y="10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2"/>
                    <a:pt x="2" y="13"/>
                    <a:pt x="2" y="13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13" y="21"/>
                    <a:pt x="13" y="21"/>
                    <a:pt x="13" y="21"/>
                  </a:cubicBezTo>
                  <a:cubicBezTo>
                    <a:pt x="14" y="21"/>
                    <a:pt x="14" y="22"/>
                    <a:pt x="14" y="22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19" name="Freeform 210"/>
            <p:cNvSpPr>
              <a:spLocks/>
            </p:cNvSpPr>
            <p:nvPr/>
          </p:nvSpPr>
          <p:spPr bwMode="auto">
            <a:xfrm>
              <a:off x="6005513" y="6657976"/>
              <a:ext cx="42863" cy="61913"/>
            </a:xfrm>
            <a:custGeom>
              <a:avLst/>
              <a:gdLst>
                <a:gd name="T0" fmla="*/ 0 w 16"/>
                <a:gd name="T1" fmla="*/ 0 h 23"/>
                <a:gd name="T2" fmla="*/ 1 w 16"/>
                <a:gd name="T3" fmla="*/ 0 h 23"/>
                <a:gd name="T4" fmla="*/ 2 w 16"/>
                <a:gd name="T5" fmla="*/ 0 h 23"/>
                <a:gd name="T6" fmla="*/ 3 w 16"/>
                <a:gd name="T7" fmla="*/ 0 h 23"/>
                <a:gd name="T8" fmla="*/ 14 w 16"/>
                <a:gd name="T9" fmla="*/ 20 h 23"/>
                <a:gd name="T10" fmla="*/ 14 w 16"/>
                <a:gd name="T11" fmla="*/ 20 h 23"/>
                <a:gd name="T12" fmla="*/ 14 w 16"/>
                <a:gd name="T13" fmla="*/ 0 h 23"/>
                <a:gd name="T14" fmla="*/ 15 w 16"/>
                <a:gd name="T15" fmla="*/ 0 h 23"/>
                <a:gd name="T16" fmla="*/ 16 w 16"/>
                <a:gd name="T17" fmla="*/ 0 h 23"/>
                <a:gd name="T18" fmla="*/ 16 w 16"/>
                <a:gd name="T19" fmla="*/ 0 h 23"/>
                <a:gd name="T20" fmla="*/ 16 w 16"/>
                <a:gd name="T21" fmla="*/ 23 h 23"/>
                <a:gd name="T22" fmla="*/ 16 w 16"/>
                <a:gd name="T23" fmla="*/ 23 h 23"/>
                <a:gd name="T24" fmla="*/ 15 w 16"/>
                <a:gd name="T25" fmla="*/ 23 h 23"/>
                <a:gd name="T26" fmla="*/ 14 w 16"/>
                <a:gd name="T27" fmla="*/ 23 h 23"/>
                <a:gd name="T28" fmla="*/ 3 w 16"/>
                <a:gd name="T29" fmla="*/ 4 h 23"/>
                <a:gd name="T30" fmla="*/ 2 w 16"/>
                <a:gd name="T31" fmla="*/ 4 h 23"/>
                <a:gd name="T32" fmla="*/ 2 w 16"/>
                <a:gd name="T33" fmla="*/ 23 h 23"/>
                <a:gd name="T34" fmla="*/ 2 w 16"/>
                <a:gd name="T35" fmla="*/ 23 h 23"/>
                <a:gd name="T36" fmla="*/ 1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3" y="0"/>
                    <a:pt x="3" y="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5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20" name="Freeform 211"/>
            <p:cNvSpPr>
              <a:spLocks/>
            </p:cNvSpPr>
            <p:nvPr/>
          </p:nvSpPr>
          <p:spPr bwMode="auto">
            <a:xfrm>
              <a:off x="6083300" y="6657976"/>
              <a:ext cx="55563" cy="61913"/>
            </a:xfrm>
            <a:custGeom>
              <a:avLst/>
              <a:gdLst>
                <a:gd name="T0" fmla="*/ 0 w 20"/>
                <a:gd name="T1" fmla="*/ 0 h 23"/>
                <a:gd name="T2" fmla="*/ 1 w 20"/>
                <a:gd name="T3" fmla="*/ 0 h 23"/>
                <a:gd name="T4" fmla="*/ 2 w 20"/>
                <a:gd name="T5" fmla="*/ 0 h 23"/>
                <a:gd name="T6" fmla="*/ 3 w 20"/>
                <a:gd name="T7" fmla="*/ 0 h 23"/>
                <a:gd name="T8" fmla="*/ 10 w 20"/>
                <a:gd name="T9" fmla="*/ 17 h 23"/>
                <a:gd name="T10" fmla="*/ 10 w 20"/>
                <a:gd name="T11" fmla="*/ 17 h 23"/>
                <a:gd name="T12" fmla="*/ 18 w 20"/>
                <a:gd name="T13" fmla="*/ 0 h 23"/>
                <a:gd name="T14" fmla="*/ 18 w 20"/>
                <a:gd name="T15" fmla="*/ 0 h 23"/>
                <a:gd name="T16" fmla="*/ 19 w 20"/>
                <a:gd name="T17" fmla="*/ 0 h 23"/>
                <a:gd name="T18" fmla="*/ 20 w 20"/>
                <a:gd name="T19" fmla="*/ 0 h 23"/>
                <a:gd name="T20" fmla="*/ 20 w 20"/>
                <a:gd name="T21" fmla="*/ 23 h 23"/>
                <a:gd name="T22" fmla="*/ 19 w 20"/>
                <a:gd name="T23" fmla="*/ 23 h 23"/>
                <a:gd name="T24" fmla="*/ 18 w 20"/>
                <a:gd name="T25" fmla="*/ 23 h 23"/>
                <a:gd name="T26" fmla="*/ 18 w 20"/>
                <a:gd name="T27" fmla="*/ 23 h 23"/>
                <a:gd name="T28" fmla="*/ 18 w 20"/>
                <a:gd name="T29" fmla="*/ 5 h 23"/>
                <a:gd name="T30" fmla="*/ 18 w 20"/>
                <a:gd name="T31" fmla="*/ 5 h 23"/>
                <a:gd name="T32" fmla="*/ 11 w 20"/>
                <a:gd name="T33" fmla="*/ 20 h 23"/>
                <a:gd name="T34" fmla="*/ 10 w 20"/>
                <a:gd name="T35" fmla="*/ 20 h 23"/>
                <a:gd name="T36" fmla="*/ 10 w 20"/>
                <a:gd name="T37" fmla="*/ 20 h 23"/>
                <a:gd name="T38" fmla="*/ 9 w 20"/>
                <a:gd name="T39" fmla="*/ 20 h 23"/>
                <a:gd name="T40" fmla="*/ 2 w 20"/>
                <a:gd name="T41" fmla="*/ 5 h 23"/>
                <a:gd name="T42" fmla="*/ 2 w 20"/>
                <a:gd name="T43" fmla="*/ 5 h 23"/>
                <a:gd name="T44" fmla="*/ 2 w 20"/>
                <a:gd name="T45" fmla="*/ 23 h 23"/>
                <a:gd name="T46" fmla="*/ 2 w 20"/>
                <a:gd name="T47" fmla="*/ 23 h 23"/>
                <a:gd name="T48" fmla="*/ 1 w 20"/>
                <a:gd name="T49" fmla="*/ 23 h 23"/>
                <a:gd name="T50" fmla="*/ 0 w 20"/>
                <a:gd name="T51" fmla="*/ 23 h 23"/>
                <a:gd name="T52" fmla="*/ 0 w 20"/>
                <a:gd name="T53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0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2" y="0"/>
                    <a:pt x="3" y="0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23"/>
                    <a:pt x="20" y="23"/>
                    <a:pt x="20" y="23"/>
                  </a:cubicBezTo>
                  <a:cubicBezTo>
                    <a:pt x="20" y="23"/>
                    <a:pt x="20" y="23"/>
                    <a:pt x="19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1" y="20"/>
                    <a:pt x="11" y="20"/>
                    <a:pt x="11" y="20"/>
                  </a:cubicBezTo>
                  <a:cubicBezTo>
                    <a:pt x="11" y="20"/>
                    <a:pt x="11" y="20"/>
                    <a:pt x="10" y="20"/>
                  </a:cubicBezTo>
                  <a:cubicBezTo>
                    <a:pt x="10" y="20"/>
                    <a:pt x="10" y="20"/>
                    <a:pt x="10" y="20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21" name="Freeform 212"/>
            <p:cNvSpPr>
              <a:spLocks noEditPoints="1"/>
            </p:cNvSpPr>
            <p:nvPr/>
          </p:nvSpPr>
          <p:spPr bwMode="auto">
            <a:xfrm>
              <a:off x="6167438" y="6657976"/>
              <a:ext cx="49213" cy="61913"/>
            </a:xfrm>
            <a:custGeom>
              <a:avLst/>
              <a:gdLst>
                <a:gd name="T0" fmla="*/ 8 w 18"/>
                <a:gd name="T1" fmla="*/ 0 h 23"/>
                <a:gd name="T2" fmla="*/ 8 w 18"/>
                <a:gd name="T3" fmla="*/ 0 h 23"/>
                <a:gd name="T4" fmla="*/ 9 w 18"/>
                <a:gd name="T5" fmla="*/ 0 h 23"/>
                <a:gd name="T6" fmla="*/ 10 w 18"/>
                <a:gd name="T7" fmla="*/ 0 h 23"/>
                <a:gd name="T8" fmla="*/ 18 w 18"/>
                <a:gd name="T9" fmla="*/ 23 h 23"/>
                <a:gd name="T10" fmla="*/ 18 w 18"/>
                <a:gd name="T11" fmla="*/ 23 h 23"/>
                <a:gd name="T12" fmla="*/ 16 w 18"/>
                <a:gd name="T13" fmla="*/ 23 h 23"/>
                <a:gd name="T14" fmla="*/ 16 w 18"/>
                <a:gd name="T15" fmla="*/ 23 h 23"/>
                <a:gd name="T16" fmla="*/ 14 w 18"/>
                <a:gd name="T17" fmla="*/ 17 h 23"/>
                <a:gd name="T18" fmla="*/ 4 w 18"/>
                <a:gd name="T19" fmla="*/ 17 h 23"/>
                <a:gd name="T20" fmla="*/ 2 w 18"/>
                <a:gd name="T21" fmla="*/ 23 h 23"/>
                <a:gd name="T22" fmla="*/ 1 w 18"/>
                <a:gd name="T23" fmla="*/ 23 h 23"/>
                <a:gd name="T24" fmla="*/ 0 w 18"/>
                <a:gd name="T25" fmla="*/ 23 h 23"/>
                <a:gd name="T26" fmla="*/ 0 w 18"/>
                <a:gd name="T27" fmla="*/ 23 h 23"/>
                <a:gd name="T28" fmla="*/ 8 w 18"/>
                <a:gd name="T29" fmla="*/ 0 h 23"/>
                <a:gd name="T30" fmla="*/ 13 w 18"/>
                <a:gd name="T31" fmla="*/ 15 h 23"/>
                <a:gd name="T32" fmla="*/ 9 w 18"/>
                <a:gd name="T33" fmla="*/ 3 h 23"/>
                <a:gd name="T34" fmla="*/ 9 w 18"/>
                <a:gd name="T35" fmla="*/ 3 h 23"/>
                <a:gd name="T36" fmla="*/ 4 w 18"/>
                <a:gd name="T37" fmla="*/ 15 h 23"/>
                <a:gd name="T38" fmla="*/ 13 w 18"/>
                <a:gd name="T39" fmla="*/ 15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8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4" y="17"/>
                    <a:pt x="14" y="17"/>
                    <a:pt x="14" y="17"/>
                  </a:cubicBezTo>
                  <a:cubicBezTo>
                    <a:pt x="4" y="17"/>
                    <a:pt x="4" y="17"/>
                    <a:pt x="4" y="17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5"/>
                  </a:moveTo>
                  <a:cubicBezTo>
                    <a:pt x="9" y="3"/>
                    <a:pt x="9" y="3"/>
                    <a:pt x="9" y="3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4" y="15"/>
                    <a:pt x="4" y="15"/>
                    <a:pt x="4" y="15"/>
                  </a:cubicBezTo>
                  <a:lnTo>
                    <a:pt x="13" y="15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22" name="Freeform 213"/>
            <p:cNvSpPr>
              <a:spLocks noEditPoints="1"/>
            </p:cNvSpPr>
            <p:nvPr/>
          </p:nvSpPr>
          <p:spPr bwMode="auto">
            <a:xfrm>
              <a:off x="6246813" y="6657976"/>
              <a:ext cx="42863" cy="61913"/>
            </a:xfrm>
            <a:custGeom>
              <a:avLst/>
              <a:gdLst>
                <a:gd name="T0" fmla="*/ 14 w 16"/>
                <a:gd name="T1" fmla="*/ 23 h 23"/>
                <a:gd name="T2" fmla="*/ 13 w 16"/>
                <a:gd name="T3" fmla="*/ 23 h 23"/>
                <a:gd name="T4" fmla="*/ 8 w 16"/>
                <a:gd name="T5" fmla="*/ 13 h 23"/>
                <a:gd name="T6" fmla="*/ 8 w 16"/>
                <a:gd name="T7" fmla="*/ 13 h 23"/>
                <a:gd name="T8" fmla="*/ 2 w 16"/>
                <a:gd name="T9" fmla="*/ 13 h 23"/>
                <a:gd name="T10" fmla="*/ 2 w 16"/>
                <a:gd name="T11" fmla="*/ 13 h 23"/>
                <a:gd name="T12" fmla="*/ 2 w 16"/>
                <a:gd name="T13" fmla="*/ 23 h 23"/>
                <a:gd name="T14" fmla="*/ 2 w 16"/>
                <a:gd name="T15" fmla="*/ 23 h 23"/>
                <a:gd name="T16" fmla="*/ 0 w 16"/>
                <a:gd name="T17" fmla="*/ 23 h 23"/>
                <a:gd name="T18" fmla="*/ 0 w 16"/>
                <a:gd name="T19" fmla="*/ 23 h 23"/>
                <a:gd name="T20" fmla="*/ 0 w 16"/>
                <a:gd name="T21" fmla="*/ 0 h 23"/>
                <a:gd name="T22" fmla="*/ 0 w 16"/>
                <a:gd name="T23" fmla="*/ 0 h 23"/>
                <a:gd name="T24" fmla="*/ 8 w 16"/>
                <a:gd name="T25" fmla="*/ 0 h 23"/>
                <a:gd name="T26" fmla="*/ 15 w 16"/>
                <a:gd name="T27" fmla="*/ 7 h 23"/>
                <a:gd name="T28" fmla="*/ 10 w 16"/>
                <a:gd name="T29" fmla="*/ 13 h 23"/>
                <a:gd name="T30" fmla="*/ 15 w 16"/>
                <a:gd name="T31" fmla="*/ 23 h 23"/>
                <a:gd name="T32" fmla="*/ 15 w 16"/>
                <a:gd name="T33" fmla="*/ 23 h 23"/>
                <a:gd name="T34" fmla="*/ 14 w 16"/>
                <a:gd name="T35" fmla="*/ 23 h 23"/>
                <a:gd name="T36" fmla="*/ 13 w 16"/>
                <a:gd name="T37" fmla="*/ 7 h 23"/>
                <a:gd name="T38" fmla="*/ 8 w 16"/>
                <a:gd name="T39" fmla="*/ 2 h 23"/>
                <a:gd name="T40" fmla="*/ 2 w 16"/>
                <a:gd name="T41" fmla="*/ 2 h 23"/>
                <a:gd name="T42" fmla="*/ 2 w 16"/>
                <a:gd name="T43" fmla="*/ 2 h 23"/>
                <a:gd name="T44" fmla="*/ 2 w 16"/>
                <a:gd name="T45" fmla="*/ 11 h 23"/>
                <a:gd name="T46" fmla="*/ 2 w 16"/>
                <a:gd name="T47" fmla="*/ 11 h 23"/>
                <a:gd name="T48" fmla="*/ 8 w 16"/>
                <a:gd name="T49" fmla="*/ 11 h 23"/>
                <a:gd name="T50" fmla="*/ 13 w 16"/>
                <a:gd name="T51" fmla="*/ 7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6" h="23">
                  <a:moveTo>
                    <a:pt x="14" y="23"/>
                  </a:moveTo>
                  <a:cubicBezTo>
                    <a:pt x="13" y="23"/>
                    <a:pt x="13" y="23"/>
                    <a:pt x="13" y="2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12" y="0"/>
                    <a:pt x="15" y="3"/>
                    <a:pt x="15" y="7"/>
                  </a:cubicBezTo>
                  <a:cubicBezTo>
                    <a:pt x="15" y="10"/>
                    <a:pt x="13" y="12"/>
                    <a:pt x="10" y="1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5" y="23"/>
                    <a:pt x="15" y="23"/>
                  </a:cubicBezTo>
                  <a:lnTo>
                    <a:pt x="14" y="23"/>
                  </a:lnTo>
                  <a:close/>
                  <a:moveTo>
                    <a:pt x="13" y="7"/>
                  </a:moveTo>
                  <a:cubicBezTo>
                    <a:pt x="13" y="4"/>
                    <a:pt x="11" y="2"/>
                    <a:pt x="8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11" y="11"/>
                    <a:pt x="13" y="9"/>
                    <a:pt x="13" y="7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23" name="Freeform 214"/>
            <p:cNvSpPr>
              <a:spLocks/>
            </p:cNvSpPr>
            <p:nvPr/>
          </p:nvSpPr>
          <p:spPr bwMode="auto">
            <a:xfrm>
              <a:off x="6323013" y="6657976"/>
              <a:ext cx="42863" cy="61913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 w 16"/>
                <a:gd name="T5" fmla="*/ 0 h 23"/>
                <a:gd name="T6" fmla="*/ 2 w 16"/>
                <a:gd name="T7" fmla="*/ 0 h 23"/>
                <a:gd name="T8" fmla="*/ 2 w 16"/>
                <a:gd name="T9" fmla="*/ 14 h 23"/>
                <a:gd name="T10" fmla="*/ 13 w 16"/>
                <a:gd name="T11" fmla="*/ 0 h 23"/>
                <a:gd name="T12" fmla="*/ 13 w 16"/>
                <a:gd name="T13" fmla="*/ 0 h 23"/>
                <a:gd name="T14" fmla="*/ 15 w 16"/>
                <a:gd name="T15" fmla="*/ 0 h 23"/>
                <a:gd name="T16" fmla="*/ 15 w 16"/>
                <a:gd name="T17" fmla="*/ 1 h 23"/>
                <a:gd name="T18" fmla="*/ 8 w 16"/>
                <a:gd name="T19" fmla="*/ 9 h 23"/>
                <a:gd name="T20" fmla="*/ 15 w 16"/>
                <a:gd name="T21" fmla="*/ 23 h 23"/>
                <a:gd name="T22" fmla="*/ 15 w 16"/>
                <a:gd name="T23" fmla="*/ 23 h 23"/>
                <a:gd name="T24" fmla="*/ 14 w 16"/>
                <a:gd name="T25" fmla="*/ 23 h 23"/>
                <a:gd name="T26" fmla="*/ 13 w 16"/>
                <a:gd name="T27" fmla="*/ 23 h 23"/>
                <a:gd name="T28" fmla="*/ 6 w 16"/>
                <a:gd name="T29" fmla="*/ 11 h 23"/>
                <a:gd name="T30" fmla="*/ 2 w 16"/>
                <a:gd name="T31" fmla="*/ 16 h 23"/>
                <a:gd name="T32" fmla="*/ 2 w 16"/>
                <a:gd name="T33" fmla="*/ 23 h 23"/>
                <a:gd name="T34" fmla="*/ 1 w 16"/>
                <a:gd name="T35" fmla="*/ 23 h 23"/>
                <a:gd name="T36" fmla="*/ 0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2" y="0"/>
                    <a:pt x="2" y="0"/>
                  </a:cubicBezTo>
                  <a:cubicBezTo>
                    <a:pt x="2" y="14"/>
                    <a:pt x="2" y="14"/>
                    <a:pt x="2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1"/>
                  </a:cubicBezTo>
                  <a:cubicBezTo>
                    <a:pt x="8" y="9"/>
                    <a:pt x="8" y="9"/>
                    <a:pt x="8" y="9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6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3" y="23"/>
                    <a:pt x="13" y="23"/>
                  </a:cubicBezTo>
                  <a:cubicBezTo>
                    <a:pt x="6" y="11"/>
                    <a:pt x="6" y="11"/>
                    <a:pt x="6" y="11"/>
                  </a:cubicBezTo>
                  <a:cubicBezTo>
                    <a:pt x="2" y="16"/>
                    <a:pt x="2" y="16"/>
                    <a:pt x="2" y="16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24" name="Freeform 215"/>
            <p:cNvSpPr>
              <a:spLocks/>
            </p:cNvSpPr>
            <p:nvPr/>
          </p:nvSpPr>
          <p:spPr bwMode="auto">
            <a:xfrm>
              <a:off x="6083300" y="5922963"/>
              <a:ext cx="209550" cy="411163"/>
            </a:xfrm>
            <a:custGeom>
              <a:avLst/>
              <a:gdLst>
                <a:gd name="T0" fmla="*/ 77 w 77"/>
                <a:gd name="T1" fmla="*/ 123 h 151"/>
                <a:gd name="T2" fmla="*/ 61 w 77"/>
                <a:gd name="T3" fmla="*/ 115 h 151"/>
                <a:gd name="T4" fmla="*/ 46 w 77"/>
                <a:gd name="T5" fmla="*/ 52 h 151"/>
                <a:gd name="T6" fmla="*/ 54 w 77"/>
                <a:gd name="T7" fmla="*/ 0 h 151"/>
                <a:gd name="T8" fmla="*/ 53 w 77"/>
                <a:gd name="T9" fmla="*/ 0 h 151"/>
                <a:gd name="T10" fmla="*/ 30 w 77"/>
                <a:gd name="T11" fmla="*/ 57 h 151"/>
                <a:gd name="T12" fmla="*/ 45 w 77"/>
                <a:gd name="T13" fmla="*/ 151 h 151"/>
                <a:gd name="T14" fmla="*/ 77 w 77"/>
                <a:gd name="T15" fmla="*/ 123 h 1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7" h="151">
                  <a:moveTo>
                    <a:pt x="77" y="123"/>
                  </a:moveTo>
                  <a:cubicBezTo>
                    <a:pt x="73" y="121"/>
                    <a:pt x="68" y="119"/>
                    <a:pt x="61" y="115"/>
                  </a:cubicBezTo>
                  <a:cubicBezTo>
                    <a:pt x="40" y="103"/>
                    <a:pt x="34" y="84"/>
                    <a:pt x="46" y="52"/>
                  </a:cubicBezTo>
                  <a:cubicBezTo>
                    <a:pt x="52" y="33"/>
                    <a:pt x="56" y="17"/>
                    <a:pt x="54" y="0"/>
                  </a:cubicBezTo>
                  <a:cubicBezTo>
                    <a:pt x="54" y="0"/>
                    <a:pt x="53" y="0"/>
                    <a:pt x="53" y="0"/>
                  </a:cubicBezTo>
                  <a:cubicBezTo>
                    <a:pt x="52" y="21"/>
                    <a:pt x="44" y="34"/>
                    <a:pt x="30" y="57"/>
                  </a:cubicBezTo>
                  <a:cubicBezTo>
                    <a:pt x="0" y="105"/>
                    <a:pt x="31" y="140"/>
                    <a:pt x="45" y="151"/>
                  </a:cubicBezTo>
                  <a:cubicBezTo>
                    <a:pt x="58" y="144"/>
                    <a:pt x="69" y="135"/>
                    <a:pt x="77" y="123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25" name="Freeform 216"/>
            <p:cNvSpPr>
              <a:spLocks/>
            </p:cNvSpPr>
            <p:nvPr/>
          </p:nvSpPr>
          <p:spPr bwMode="auto">
            <a:xfrm>
              <a:off x="5961063" y="5911851"/>
              <a:ext cx="252413" cy="446088"/>
            </a:xfrm>
            <a:custGeom>
              <a:avLst/>
              <a:gdLst>
                <a:gd name="T0" fmla="*/ 61 w 93"/>
                <a:gd name="T1" fmla="*/ 59 h 164"/>
                <a:gd name="T2" fmla="*/ 93 w 93"/>
                <a:gd name="T3" fmla="*/ 1 h 164"/>
                <a:gd name="T4" fmla="*/ 93 w 93"/>
                <a:gd name="T5" fmla="*/ 0 h 164"/>
                <a:gd name="T6" fmla="*/ 39 w 93"/>
                <a:gd name="T7" fmla="*/ 58 h 164"/>
                <a:gd name="T8" fmla="*/ 12 w 93"/>
                <a:gd name="T9" fmla="*/ 154 h 164"/>
                <a:gd name="T10" fmla="*/ 51 w 93"/>
                <a:gd name="T11" fmla="*/ 164 h 164"/>
                <a:gd name="T12" fmla="*/ 60 w 93"/>
                <a:gd name="T13" fmla="*/ 163 h 164"/>
                <a:gd name="T14" fmla="*/ 61 w 93"/>
                <a:gd name="T15" fmla="*/ 59 h 1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3" h="164">
                  <a:moveTo>
                    <a:pt x="61" y="59"/>
                  </a:moveTo>
                  <a:cubicBezTo>
                    <a:pt x="84" y="32"/>
                    <a:pt x="92" y="19"/>
                    <a:pt x="93" y="1"/>
                  </a:cubicBezTo>
                  <a:cubicBezTo>
                    <a:pt x="93" y="0"/>
                    <a:pt x="93" y="0"/>
                    <a:pt x="93" y="0"/>
                  </a:cubicBezTo>
                  <a:cubicBezTo>
                    <a:pt x="87" y="23"/>
                    <a:pt x="74" y="34"/>
                    <a:pt x="39" y="58"/>
                  </a:cubicBezTo>
                  <a:cubicBezTo>
                    <a:pt x="0" y="83"/>
                    <a:pt x="2" y="127"/>
                    <a:pt x="12" y="154"/>
                  </a:cubicBezTo>
                  <a:cubicBezTo>
                    <a:pt x="24" y="160"/>
                    <a:pt x="37" y="164"/>
                    <a:pt x="51" y="164"/>
                  </a:cubicBezTo>
                  <a:cubicBezTo>
                    <a:pt x="54" y="164"/>
                    <a:pt x="57" y="164"/>
                    <a:pt x="60" y="163"/>
                  </a:cubicBezTo>
                  <a:cubicBezTo>
                    <a:pt x="33" y="122"/>
                    <a:pt x="35" y="90"/>
                    <a:pt x="61" y="59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26" name="Freeform 217"/>
            <p:cNvSpPr>
              <a:spLocks/>
            </p:cNvSpPr>
            <p:nvPr/>
          </p:nvSpPr>
          <p:spPr bwMode="auto">
            <a:xfrm>
              <a:off x="5864225" y="5907088"/>
              <a:ext cx="336550" cy="361950"/>
            </a:xfrm>
            <a:custGeom>
              <a:avLst/>
              <a:gdLst>
                <a:gd name="T0" fmla="*/ 83 w 124"/>
                <a:gd name="T1" fmla="*/ 41 h 133"/>
                <a:gd name="T2" fmla="*/ 124 w 124"/>
                <a:gd name="T3" fmla="*/ 0 h 133"/>
                <a:gd name="T4" fmla="*/ 124 w 124"/>
                <a:gd name="T5" fmla="*/ 0 h 133"/>
                <a:gd name="T6" fmla="*/ 52 w 124"/>
                <a:gd name="T7" fmla="*/ 32 h 133"/>
                <a:gd name="T8" fmla="*/ 2 w 124"/>
                <a:gd name="T9" fmla="*/ 64 h 133"/>
                <a:gd name="T10" fmla="*/ 0 w 124"/>
                <a:gd name="T11" fmla="*/ 79 h 133"/>
                <a:gd name="T12" fmla="*/ 20 w 124"/>
                <a:gd name="T13" fmla="*/ 133 h 133"/>
                <a:gd name="T14" fmla="*/ 83 w 124"/>
                <a:gd name="T15" fmla="*/ 41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4" h="133">
                  <a:moveTo>
                    <a:pt x="83" y="41"/>
                  </a:moveTo>
                  <a:cubicBezTo>
                    <a:pt x="109" y="30"/>
                    <a:pt x="121" y="13"/>
                    <a:pt x="124" y="0"/>
                  </a:cubicBezTo>
                  <a:cubicBezTo>
                    <a:pt x="124" y="0"/>
                    <a:pt x="124" y="0"/>
                    <a:pt x="124" y="0"/>
                  </a:cubicBezTo>
                  <a:cubicBezTo>
                    <a:pt x="112" y="23"/>
                    <a:pt x="90" y="27"/>
                    <a:pt x="52" y="32"/>
                  </a:cubicBezTo>
                  <a:cubicBezTo>
                    <a:pt x="30" y="35"/>
                    <a:pt x="12" y="48"/>
                    <a:pt x="2" y="64"/>
                  </a:cubicBezTo>
                  <a:cubicBezTo>
                    <a:pt x="1" y="69"/>
                    <a:pt x="0" y="74"/>
                    <a:pt x="0" y="79"/>
                  </a:cubicBezTo>
                  <a:cubicBezTo>
                    <a:pt x="0" y="99"/>
                    <a:pt x="8" y="118"/>
                    <a:pt x="20" y="133"/>
                  </a:cubicBezTo>
                  <a:cubicBezTo>
                    <a:pt x="19" y="68"/>
                    <a:pt x="52" y="54"/>
                    <a:pt x="83" y="4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</p:grpSp>
    </p:spTree>
    <p:extLst>
      <p:ext uri="{BB962C8B-B14F-4D97-AF65-F5344CB8AC3E}">
        <p14:creationId xmlns:p14="http://schemas.microsoft.com/office/powerpoint/2010/main" val="17474333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å layout - Billede høj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1" y="0"/>
            <a:ext cx="5270499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8D877B3-D348-4611-9BDB-C5374591D951}" type="slidenum">
              <a:rPr lang="en-US" smtClean="0"/>
              <a:pPr rtl="0"/>
              <a:t>‹Nº›</a:t>
            </a:fld>
            <a:endParaRPr lang="en-US" dirty="0"/>
          </a:p>
        </p:txBody>
      </p:sp>
      <p:sp>
        <p:nvSpPr>
          <p:cNvPr id="6" name="Title 4"/>
          <p:cNvSpPr>
            <a:spLocks noGrp="1"/>
          </p:cNvSpPr>
          <p:nvPr>
            <p:ph type="title" hasCustomPrompt="1"/>
          </p:nvPr>
        </p:nvSpPr>
        <p:spPr>
          <a:xfrm>
            <a:off x="587375" y="373446"/>
            <a:ext cx="4454526" cy="1471230"/>
          </a:xfrm>
        </p:spPr>
        <p:txBody>
          <a:bodyPr rtlCol="0"/>
          <a:lstStyle>
            <a:lvl1pPr>
              <a:defRPr sz="3600">
                <a:solidFill>
                  <a:schemeClr val="bg1"/>
                </a:solidFill>
              </a:defRPr>
            </a:lvl1pPr>
          </a:lstStyle>
          <a:p>
            <a:pPr rtl="0"/>
            <a:r>
              <a:rPr lang="en-GB"/>
              <a:t>CLICK TO EDIT TITLE</a:t>
            </a:r>
            <a:endParaRPr lang="en-US" dirty="0"/>
          </a:p>
        </p:txBody>
      </p:sp>
      <p:grpSp>
        <p:nvGrpSpPr>
          <p:cNvPr id="31" name="Gruppe 30"/>
          <p:cNvGrpSpPr/>
          <p:nvPr userDrawn="1"/>
        </p:nvGrpSpPr>
        <p:grpSpPr>
          <a:xfrm>
            <a:off x="5466450" y="6027162"/>
            <a:ext cx="1272706" cy="669100"/>
            <a:chOff x="5387975" y="5659438"/>
            <a:chExt cx="1573213" cy="827087"/>
          </a:xfrm>
          <a:solidFill>
            <a:schemeClr val="tx1"/>
          </a:solidFill>
        </p:grpSpPr>
        <p:grpSp>
          <p:nvGrpSpPr>
            <p:cNvPr id="32" name="Gruppe 31"/>
            <p:cNvGrpSpPr/>
            <p:nvPr userDrawn="1"/>
          </p:nvGrpSpPr>
          <p:grpSpPr>
            <a:xfrm>
              <a:off x="5387975" y="6407150"/>
              <a:ext cx="1573213" cy="79375"/>
              <a:chOff x="5387975" y="6407150"/>
              <a:chExt cx="1573213" cy="79375"/>
            </a:xfrm>
            <a:grpFill/>
          </p:grpSpPr>
          <p:sp>
            <p:nvSpPr>
              <p:cNvPr id="37" name="Freeform 29"/>
              <p:cNvSpPr>
                <a:spLocks noEditPoints="1"/>
              </p:cNvSpPr>
              <p:nvPr userDrawn="1"/>
            </p:nvSpPr>
            <p:spPr bwMode="auto">
              <a:xfrm>
                <a:off x="5387975" y="6407150"/>
                <a:ext cx="71438" cy="76200"/>
              </a:xfrm>
              <a:custGeom>
                <a:avLst/>
                <a:gdLst>
                  <a:gd name="T0" fmla="*/ 8 w 22"/>
                  <a:gd name="T1" fmla="*/ 0 h 23"/>
                  <a:gd name="T2" fmla="*/ 8 w 22"/>
                  <a:gd name="T3" fmla="*/ 0 h 23"/>
                  <a:gd name="T4" fmla="*/ 14 w 22"/>
                  <a:gd name="T5" fmla="*/ 0 h 23"/>
                  <a:gd name="T6" fmla="*/ 14 w 22"/>
                  <a:gd name="T7" fmla="*/ 0 h 23"/>
                  <a:gd name="T8" fmla="*/ 22 w 22"/>
                  <a:gd name="T9" fmla="*/ 23 h 23"/>
                  <a:gd name="T10" fmla="*/ 22 w 22"/>
                  <a:gd name="T11" fmla="*/ 23 h 23"/>
                  <a:gd name="T12" fmla="*/ 16 w 22"/>
                  <a:gd name="T13" fmla="*/ 23 h 23"/>
                  <a:gd name="T14" fmla="*/ 16 w 22"/>
                  <a:gd name="T15" fmla="*/ 23 h 23"/>
                  <a:gd name="T16" fmla="*/ 15 w 22"/>
                  <a:gd name="T17" fmla="*/ 19 h 23"/>
                  <a:gd name="T18" fmla="*/ 7 w 22"/>
                  <a:gd name="T19" fmla="*/ 19 h 23"/>
                  <a:gd name="T20" fmla="*/ 6 w 22"/>
                  <a:gd name="T21" fmla="*/ 23 h 23"/>
                  <a:gd name="T22" fmla="*/ 6 w 22"/>
                  <a:gd name="T23" fmla="*/ 23 h 23"/>
                  <a:gd name="T24" fmla="*/ 0 w 22"/>
                  <a:gd name="T25" fmla="*/ 23 h 23"/>
                  <a:gd name="T26" fmla="*/ 0 w 22"/>
                  <a:gd name="T27" fmla="*/ 23 h 23"/>
                  <a:gd name="T28" fmla="*/ 8 w 22"/>
                  <a:gd name="T29" fmla="*/ 0 h 23"/>
                  <a:gd name="T30" fmla="*/ 13 w 22"/>
                  <a:gd name="T31" fmla="*/ 14 h 23"/>
                  <a:gd name="T32" fmla="*/ 11 w 22"/>
                  <a:gd name="T33" fmla="*/ 7 h 23"/>
                  <a:gd name="T34" fmla="*/ 11 w 22"/>
                  <a:gd name="T35" fmla="*/ 7 h 23"/>
                  <a:gd name="T36" fmla="*/ 9 w 22"/>
                  <a:gd name="T37" fmla="*/ 14 h 23"/>
                  <a:gd name="T38" fmla="*/ 13 w 22"/>
                  <a:gd name="T39" fmla="*/ 14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22" h="23">
                    <a:moveTo>
                      <a:pt x="8" y="0"/>
                    </a:moveTo>
                    <a:cubicBezTo>
                      <a:pt x="8" y="0"/>
                      <a:pt x="8" y="0"/>
                      <a:pt x="8" y="0"/>
                    </a:cubicBezTo>
                    <a:cubicBezTo>
                      <a:pt x="14" y="0"/>
                      <a:pt x="14" y="0"/>
                      <a:pt x="14" y="0"/>
                    </a:cubicBezTo>
                    <a:cubicBezTo>
                      <a:pt x="14" y="0"/>
                      <a:pt x="14" y="0"/>
                      <a:pt x="14" y="0"/>
                    </a:cubicBezTo>
                    <a:cubicBezTo>
                      <a:pt x="22" y="23"/>
                      <a:pt x="22" y="23"/>
                      <a:pt x="22" y="23"/>
                    </a:cubicBezTo>
                    <a:cubicBezTo>
                      <a:pt x="22" y="23"/>
                      <a:pt x="22" y="23"/>
                      <a:pt x="22" y="23"/>
                    </a:cubicBezTo>
                    <a:cubicBezTo>
                      <a:pt x="16" y="23"/>
                      <a:pt x="16" y="23"/>
                      <a:pt x="16" y="23"/>
                    </a:cubicBezTo>
                    <a:cubicBezTo>
                      <a:pt x="16" y="23"/>
                      <a:pt x="16" y="23"/>
                      <a:pt x="16" y="23"/>
                    </a:cubicBezTo>
                    <a:cubicBezTo>
                      <a:pt x="15" y="19"/>
                      <a:pt x="15" y="19"/>
                      <a:pt x="15" y="19"/>
                    </a:cubicBezTo>
                    <a:cubicBezTo>
                      <a:pt x="7" y="19"/>
                      <a:pt x="7" y="19"/>
                      <a:pt x="7" y="19"/>
                    </a:cubicBezTo>
                    <a:cubicBezTo>
                      <a:pt x="6" y="23"/>
                      <a:pt x="6" y="23"/>
                      <a:pt x="6" y="23"/>
                    </a:cubicBezTo>
                    <a:cubicBezTo>
                      <a:pt x="6" y="23"/>
                      <a:pt x="6" y="23"/>
                      <a:pt x="6" y="23"/>
                    </a:cubicBezTo>
                    <a:cubicBezTo>
                      <a:pt x="0" y="23"/>
                      <a:pt x="0" y="23"/>
                      <a:pt x="0" y="23"/>
                    </a:cubicBezTo>
                    <a:cubicBezTo>
                      <a:pt x="0" y="23"/>
                      <a:pt x="0" y="23"/>
                      <a:pt x="0" y="23"/>
                    </a:cubicBezTo>
                    <a:lnTo>
                      <a:pt x="8" y="0"/>
                    </a:lnTo>
                    <a:close/>
                    <a:moveTo>
                      <a:pt x="13" y="14"/>
                    </a:moveTo>
                    <a:cubicBezTo>
                      <a:pt x="11" y="7"/>
                      <a:pt x="11" y="7"/>
                      <a:pt x="11" y="7"/>
                    </a:cubicBezTo>
                    <a:cubicBezTo>
                      <a:pt x="11" y="7"/>
                      <a:pt x="11" y="7"/>
                      <a:pt x="11" y="7"/>
                    </a:cubicBezTo>
                    <a:cubicBezTo>
                      <a:pt x="9" y="14"/>
                      <a:pt x="9" y="14"/>
                      <a:pt x="9" y="14"/>
                    </a:cubicBezTo>
                    <a:lnTo>
                      <a:pt x="13" y="14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da-DK"/>
              </a:p>
            </p:txBody>
          </p:sp>
          <p:sp>
            <p:nvSpPr>
              <p:cNvPr id="38" name="Freeform 30"/>
              <p:cNvSpPr>
                <a:spLocks noEditPoints="1"/>
              </p:cNvSpPr>
              <p:nvPr userDrawn="1"/>
            </p:nvSpPr>
            <p:spPr bwMode="auto">
              <a:xfrm>
                <a:off x="5484813" y="6407150"/>
                <a:ext cx="73025" cy="76200"/>
              </a:xfrm>
              <a:custGeom>
                <a:avLst/>
                <a:gdLst>
                  <a:gd name="T0" fmla="*/ 8 w 22"/>
                  <a:gd name="T1" fmla="*/ 0 h 23"/>
                  <a:gd name="T2" fmla="*/ 8 w 22"/>
                  <a:gd name="T3" fmla="*/ 0 h 23"/>
                  <a:gd name="T4" fmla="*/ 14 w 22"/>
                  <a:gd name="T5" fmla="*/ 0 h 23"/>
                  <a:gd name="T6" fmla="*/ 14 w 22"/>
                  <a:gd name="T7" fmla="*/ 0 h 23"/>
                  <a:gd name="T8" fmla="*/ 22 w 22"/>
                  <a:gd name="T9" fmla="*/ 23 h 23"/>
                  <a:gd name="T10" fmla="*/ 22 w 22"/>
                  <a:gd name="T11" fmla="*/ 23 h 23"/>
                  <a:gd name="T12" fmla="*/ 16 w 22"/>
                  <a:gd name="T13" fmla="*/ 23 h 23"/>
                  <a:gd name="T14" fmla="*/ 16 w 22"/>
                  <a:gd name="T15" fmla="*/ 23 h 23"/>
                  <a:gd name="T16" fmla="*/ 15 w 22"/>
                  <a:gd name="T17" fmla="*/ 19 h 23"/>
                  <a:gd name="T18" fmla="*/ 7 w 22"/>
                  <a:gd name="T19" fmla="*/ 19 h 23"/>
                  <a:gd name="T20" fmla="*/ 6 w 22"/>
                  <a:gd name="T21" fmla="*/ 23 h 23"/>
                  <a:gd name="T22" fmla="*/ 6 w 22"/>
                  <a:gd name="T23" fmla="*/ 23 h 23"/>
                  <a:gd name="T24" fmla="*/ 0 w 22"/>
                  <a:gd name="T25" fmla="*/ 23 h 23"/>
                  <a:gd name="T26" fmla="*/ 0 w 22"/>
                  <a:gd name="T27" fmla="*/ 23 h 23"/>
                  <a:gd name="T28" fmla="*/ 8 w 22"/>
                  <a:gd name="T29" fmla="*/ 0 h 23"/>
                  <a:gd name="T30" fmla="*/ 13 w 22"/>
                  <a:gd name="T31" fmla="*/ 14 h 23"/>
                  <a:gd name="T32" fmla="*/ 11 w 22"/>
                  <a:gd name="T33" fmla="*/ 7 h 23"/>
                  <a:gd name="T34" fmla="*/ 11 w 22"/>
                  <a:gd name="T35" fmla="*/ 7 h 23"/>
                  <a:gd name="T36" fmla="*/ 9 w 22"/>
                  <a:gd name="T37" fmla="*/ 14 h 23"/>
                  <a:gd name="T38" fmla="*/ 13 w 22"/>
                  <a:gd name="T39" fmla="*/ 14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22" h="23">
                    <a:moveTo>
                      <a:pt x="8" y="0"/>
                    </a:moveTo>
                    <a:cubicBezTo>
                      <a:pt x="8" y="0"/>
                      <a:pt x="8" y="0"/>
                      <a:pt x="8" y="0"/>
                    </a:cubicBezTo>
                    <a:cubicBezTo>
                      <a:pt x="14" y="0"/>
                      <a:pt x="14" y="0"/>
                      <a:pt x="14" y="0"/>
                    </a:cubicBezTo>
                    <a:cubicBezTo>
                      <a:pt x="14" y="0"/>
                      <a:pt x="14" y="0"/>
                      <a:pt x="14" y="0"/>
                    </a:cubicBezTo>
                    <a:cubicBezTo>
                      <a:pt x="22" y="23"/>
                      <a:pt x="22" y="23"/>
                      <a:pt x="22" y="23"/>
                    </a:cubicBezTo>
                    <a:cubicBezTo>
                      <a:pt x="22" y="23"/>
                      <a:pt x="22" y="23"/>
                      <a:pt x="22" y="23"/>
                    </a:cubicBezTo>
                    <a:cubicBezTo>
                      <a:pt x="16" y="23"/>
                      <a:pt x="16" y="23"/>
                      <a:pt x="16" y="23"/>
                    </a:cubicBezTo>
                    <a:cubicBezTo>
                      <a:pt x="16" y="23"/>
                      <a:pt x="16" y="23"/>
                      <a:pt x="16" y="23"/>
                    </a:cubicBezTo>
                    <a:cubicBezTo>
                      <a:pt x="15" y="19"/>
                      <a:pt x="15" y="19"/>
                      <a:pt x="15" y="19"/>
                    </a:cubicBezTo>
                    <a:cubicBezTo>
                      <a:pt x="7" y="19"/>
                      <a:pt x="7" y="19"/>
                      <a:pt x="7" y="19"/>
                    </a:cubicBezTo>
                    <a:cubicBezTo>
                      <a:pt x="6" y="23"/>
                      <a:pt x="6" y="23"/>
                      <a:pt x="6" y="23"/>
                    </a:cubicBezTo>
                    <a:cubicBezTo>
                      <a:pt x="6" y="23"/>
                      <a:pt x="6" y="23"/>
                      <a:pt x="6" y="23"/>
                    </a:cubicBezTo>
                    <a:cubicBezTo>
                      <a:pt x="0" y="23"/>
                      <a:pt x="0" y="23"/>
                      <a:pt x="0" y="23"/>
                    </a:cubicBezTo>
                    <a:cubicBezTo>
                      <a:pt x="0" y="23"/>
                      <a:pt x="0" y="23"/>
                      <a:pt x="0" y="23"/>
                    </a:cubicBezTo>
                    <a:lnTo>
                      <a:pt x="8" y="0"/>
                    </a:lnTo>
                    <a:close/>
                    <a:moveTo>
                      <a:pt x="13" y="14"/>
                    </a:moveTo>
                    <a:cubicBezTo>
                      <a:pt x="11" y="7"/>
                      <a:pt x="11" y="7"/>
                      <a:pt x="11" y="7"/>
                    </a:cubicBezTo>
                    <a:cubicBezTo>
                      <a:pt x="11" y="7"/>
                      <a:pt x="11" y="7"/>
                      <a:pt x="11" y="7"/>
                    </a:cubicBezTo>
                    <a:cubicBezTo>
                      <a:pt x="9" y="14"/>
                      <a:pt x="9" y="14"/>
                      <a:pt x="9" y="14"/>
                    </a:cubicBezTo>
                    <a:lnTo>
                      <a:pt x="13" y="14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da-DK"/>
              </a:p>
            </p:txBody>
          </p:sp>
          <p:sp>
            <p:nvSpPr>
              <p:cNvPr id="39" name="Freeform 31"/>
              <p:cNvSpPr>
                <a:spLocks/>
              </p:cNvSpPr>
              <p:nvPr userDrawn="1"/>
            </p:nvSpPr>
            <p:spPr bwMode="auto">
              <a:xfrm>
                <a:off x="5586413" y="6407150"/>
                <a:ext cx="52388" cy="76200"/>
              </a:xfrm>
              <a:custGeom>
                <a:avLst/>
                <a:gdLst>
                  <a:gd name="T0" fmla="*/ 0 w 16"/>
                  <a:gd name="T1" fmla="*/ 0 h 23"/>
                  <a:gd name="T2" fmla="*/ 0 w 16"/>
                  <a:gd name="T3" fmla="*/ 0 h 23"/>
                  <a:gd name="T4" fmla="*/ 6 w 16"/>
                  <a:gd name="T5" fmla="*/ 0 h 23"/>
                  <a:gd name="T6" fmla="*/ 6 w 16"/>
                  <a:gd name="T7" fmla="*/ 0 h 23"/>
                  <a:gd name="T8" fmla="*/ 6 w 16"/>
                  <a:gd name="T9" fmla="*/ 18 h 23"/>
                  <a:gd name="T10" fmla="*/ 6 w 16"/>
                  <a:gd name="T11" fmla="*/ 18 h 23"/>
                  <a:gd name="T12" fmla="*/ 16 w 16"/>
                  <a:gd name="T13" fmla="*/ 18 h 23"/>
                  <a:gd name="T14" fmla="*/ 16 w 16"/>
                  <a:gd name="T15" fmla="*/ 18 h 23"/>
                  <a:gd name="T16" fmla="*/ 16 w 16"/>
                  <a:gd name="T17" fmla="*/ 23 h 23"/>
                  <a:gd name="T18" fmla="*/ 16 w 16"/>
                  <a:gd name="T19" fmla="*/ 23 h 23"/>
                  <a:gd name="T20" fmla="*/ 0 w 16"/>
                  <a:gd name="T21" fmla="*/ 23 h 23"/>
                  <a:gd name="T22" fmla="*/ 0 w 16"/>
                  <a:gd name="T23" fmla="*/ 23 h 23"/>
                  <a:gd name="T24" fmla="*/ 0 w 16"/>
                  <a:gd name="T25" fmla="*/ 0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6" h="23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6" y="18"/>
                      <a:pt x="6" y="18"/>
                      <a:pt x="6" y="18"/>
                    </a:cubicBezTo>
                    <a:cubicBezTo>
                      <a:pt x="6" y="18"/>
                      <a:pt x="6" y="18"/>
                      <a:pt x="6" y="18"/>
                    </a:cubicBezTo>
                    <a:cubicBezTo>
                      <a:pt x="16" y="18"/>
                      <a:pt x="16" y="18"/>
                      <a:pt x="16" y="18"/>
                    </a:cubicBezTo>
                    <a:cubicBezTo>
                      <a:pt x="16" y="18"/>
                      <a:pt x="16" y="18"/>
                      <a:pt x="16" y="18"/>
                    </a:cubicBezTo>
                    <a:cubicBezTo>
                      <a:pt x="16" y="23"/>
                      <a:pt x="16" y="23"/>
                      <a:pt x="16" y="23"/>
                    </a:cubicBezTo>
                    <a:cubicBezTo>
                      <a:pt x="16" y="23"/>
                      <a:pt x="16" y="23"/>
                      <a:pt x="16" y="23"/>
                    </a:cubicBezTo>
                    <a:cubicBezTo>
                      <a:pt x="0" y="23"/>
                      <a:pt x="0" y="23"/>
                      <a:pt x="0" y="23"/>
                    </a:cubicBezTo>
                    <a:cubicBezTo>
                      <a:pt x="0" y="23"/>
                      <a:pt x="0" y="23"/>
                      <a:pt x="0" y="23"/>
                    </a:cubicBez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da-DK"/>
              </a:p>
            </p:txBody>
          </p:sp>
          <p:sp>
            <p:nvSpPr>
              <p:cNvPr id="40" name="Freeform 32"/>
              <p:cNvSpPr>
                <a:spLocks noEditPoints="1"/>
              </p:cNvSpPr>
              <p:nvPr userDrawn="1"/>
            </p:nvSpPr>
            <p:spPr bwMode="auto">
              <a:xfrm>
                <a:off x="5670550" y="6407150"/>
                <a:ext cx="55563" cy="76200"/>
              </a:xfrm>
              <a:custGeom>
                <a:avLst/>
                <a:gdLst>
                  <a:gd name="T0" fmla="*/ 0 w 17"/>
                  <a:gd name="T1" fmla="*/ 0 h 23"/>
                  <a:gd name="T2" fmla="*/ 0 w 17"/>
                  <a:gd name="T3" fmla="*/ 0 h 23"/>
                  <a:gd name="T4" fmla="*/ 9 w 17"/>
                  <a:gd name="T5" fmla="*/ 0 h 23"/>
                  <a:gd name="T6" fmla="*/ 17 w 17"/>
                  <a:gd name="T7" fmla="*/ 6 h 23"/>
                  <a:gd name="T8" fmla="*/ 14 w 17"/>
                  <a:gd name="T9" fmla="*/ 11 h 23"/>
                  <a:gd name="T10" fmla="*/ 14 w 17"/>
                  <a:gd name="T11" fmla="*/ 11 h 23"/>
                  <a:gd name="T12" fmla="*/ 17 w 17"/>
                  <a:gd name="T13" fmla="*/ 17 h 23"/>
                  <a:gd name="T14" fmla="*/ 9 w 17"/>
                  <a:gd name="T15" fmla="*/ 23 h 23"/>
                  <a:gd name="T16" fmla="*/ 0 w 17"/>
                  <a:gd name="T17" fmla="*/ 23 h 23"/>
                  <a:gd name="T18" fmla="*/ 0 w 17"/>
                  <a:gd name="T19" fmla="*/ 23 h 23"/>
                  <a:gd name="T20" fmla="*/ 0 w 17"/>
                  <a:gd name="T21" fmla="*/ 0 h 23"/>
                  <a:gd name="T22" fmla="*/ 8 w 17"/>
                  <a:gd name="T23" fmla="*/ 9 h 23"/>
                  <a:gd name="T24" fmla="*/ 11 w 17"/>
                  <a:gd name="T25" fmla="*/ 7 h 23"/>
                  <a:gd name="T26" fmla="*/ 8 w 17"/>
                  <a:gd name="T27" fmla="*/ 5 h 23"/>
                  <a:gd name="T28" fmla="*/ 6 w 17"/>
                  <a:gd name="T29" fmla="*/ 5 h 23"/>
                  <a:gd name="T30" fmla="*/ 6 w 17"/>
                  <a:gd name="T31" fmla="*/ 5 h 23"/>
                  <a:gd name="T32" fmla="*/ 6 w 17"/>
                  <a:gd name="T33" fmla="*/ 9 h 23"/>
                  <a:gd name="T34" fmla="*/ 6 w 17"/>
                  <a:gd name="T35" fmla="*/ 9 h 23"/>
                  <a:gd name="T36" fmla="*/ 8 w 17"/>
                  <a:gd name="T37" fmla="*/ 9 h 23"/>
                  <a:gd name="T38" fmla="*/ 6 w 17"/>
                  <a:gd name="T39" fmla="*/ 19 h 23"/>
                  <a:gd name="T40" fmla="*/ 9 w 17"/>
                  <a:gd name="T41" fmla="*/ 19 h 23"/>
                  <a:gd name="T42" fmla="*/ 11 w 17"/>
                  <a:gd name="T43" fmla="*/ 16 h 23"/>
                  <a:gd name="T44" fmla="*/ 9 w 17"/>
                  <a:gd name="T45" fmla="*/ 14 h 23"/>
                  <a:gd name="T46" fmla="*/ 6 w 17"/>
                  <a:gd name="T47" fmla="*/ 14 h 23"/>
                  <a:gd name="T48" fmla="*/ 6 w 17"/>
                  <a:gd name="T49" fmla="*/ 14 h 23"/>
                  <a:gd name="T50" fmla="*/ 6 w 17"/>
                  <a:gd name="T51" fmla="*/ 19 h 23"/>
                  <a:gd name="T52" fmla="*/ 6 w 17"/>
                  <a:gd name="T53" fmla="*/ 19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7" h="23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9" y="0"/>
                      <a:pt x="9" y="0"/>
                      <a:pt x="9" y="0"/>
                    </a:cubicBezTo>
                    <a:cubicBezTo>
                      <a:pt x="15" y="0"/>
                      <a:pt x="17" y="3"/>
                      <a:pt x="17" y="6"/>
                    </a:cubicBezTo>
                    <a:cubicBezTo>
                      <a:pt x="17" y="9"/>
                      <a:pt x="16" y="10"/>
                      <a:pt x="14" y="11"/>
                    </a:cubicBezTo>
                    <a:cubicBezTo>
                      <a:pt x="14" y="11"/>
                      <a:pt x="14" y="11"/>
                      <a:pt x="14" y="11"/>
                    </a:cubicBezTo>
                    <a:cubicBezTo>
                      <a:pt x="16" y="12"/>
                      <a:pt x="17" y="14"/>
                      <a:pt x="17" y="17"/>
                    </a:cubicBezTo>
                    <a:cubicBezTo>
                      <a:pt x="17" y="21"/>
                      <a:pt x="14" y="23"/>
                      <a:pt x="9" y="23"/>
                    </a:cubicBezTo>
                    <a:cubicBezTo>
                      <a:pt x="0" y="23"/>
                      <a:pt x="0" y="23"/>
                      <a:pt x="0" y="23"/>
                    </a:cubicBezTo>
                    <a:cubicBezTo>
                      <a:pt x="0" y="23"/>
                      <a:pt x="0" y="23"/>
                      <a:pt x="0" y="23"/>
                    </a:cubicBezTo>
                    <a:lnTo>
                      <a:pt x="0" y="0"/>
                    </a:lnTo>
                    <a:close/>
                    <a:moveTo>
                      <a:pt x="8" y="9"/>
                    </a:moveTo>
                    <a:cubicBezTo>
                      <a:pt x="10" y="9"/>
                      <a:pt x="11" y="9"/>
                      <a:pt x="11" y="7"/>
                    </a:cubicBezTo>
                    <a:cubicBezTo>
                      <a:pt x="11" y="5"/>
                      <a:pt x="10" y="5"/>
                      <a:pt x="8" y="5"/>
                    </a:cubicBezTo>
                    <a:cubicBezTo>
                      <a:pt x="6" y="5"/>
                      <a:pt x="6" y="5"/>
                      <a:pt x="6" y="5"/>
                    </a:cubicBezTo>
                    <a:cubicBezTo>
                      <a:pt x="6" y="5"/>
                      <a:pt x="6" y="5"/>
                      <a:pt x="6" y="5"/>
                    </a:cubicBezTo>
                    <a:cubicBezTo>
                      <a:pt x="6" y="9"/>
                      <a:pt x="6" y="9"/>
                      <a:pt x="6" y="9"/>
                    </a:cubicBezTo>
                    <a:cubicBezTo>
                      <a:pt x="6" y="9"/>
                      <a:pt x="6" y="9"/>
                      <a:pt x="6" y="9"/>
                    </a:cubicBezTo>
                    <a:lnTo>
                      <a:pt x="8" y="9"/>
                    </a:lnTo>
                    <a:close/>
                    <a:moveTo>
                      <a:pt x="6" y="19"/>
                    </a:moveTo>
                    <a:cubicBezTo>
                      <a:pt x="9" y="19"/>
                      <a:pt x="9" y="19"/>
                      <a:pt x="9" y="19"/>
                    </a:cubicBezTo>
                    <a:cubicBezTo>
                      <a:pt x="10" y="19"/>
                      <a:pt x="11" y="18"/>
                      <a:pt x="11" y="16"/>
                    </a:cubicBezTo>
                    <a:cubicBezTo>
                      <a:pt x="11" y="15"/>
                      <a:pt x="10" y="14"/>
                      <a:pt x="9" y="14"/>
                    </a:cubicBezTo>
                    <a:cubicBezTo>
                      <a:pt x="6" y="14"/>
                      <a:pt x="6" y="14"/>
                      <a:pt x="6" y="14"/>
                    </a:cubicBezTo>
                    <a:cubicBezTo>
                      <a:pt x="6" y="14"/>
                      <a:pt x="6" y="14"/>
                      <a:pt x="6" y="14"/>
                    </a:cubicBezTo>
                    <a:cubicBezTo>
                      <a:pt x="6" y="19"/>
                      <a:pt x="6" y="19"/>
                      <a:pt x="6" y="19"/>
                    </a:cubicBezTo>
                    <a:cubicBezTo>
                      <a:pt x="6" y="19"/>
                      <a:pt x="6" y="19"/>
                      <a:pt x="6" y="1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da-DK"/>
              </a:p>
            </p:txBody>
          </p:sp>
          <p:sp>
            <p:nvSpPr>
              <p:cNvPr id="41" name="Freeform 33"/>
              <p:cNvSpPr>
                <a:spLocks noEditPoints="1"/>
              </p:cNvSpPr>
              <p:nvPr userDrawn="1"/>
            </p:nvSpPr>
            <p:spPr bwMode="auto">
              <a:xfrm>
                <a:off x="5759450" y="6407150"/>
                <a:ext cx="58738" cy="79375"/>
              </a:xfrm>
              <a:custGeom>
                <a:avLst/>
                <a:gdLst>
                  <a:gd name="T0" fmla="*/ 0 w 18"/>
                  <a:gd name="T1" fmla="*/ 18 h 24"/>
                  <a:gd name="T2" fmla="*/ 0 w 18"/>
                  <a:gd name="T3" fmla="*/ 12 h 24"/>
                  <a:gd name="T4" fmla="*/ 0 w 18"/>
                  <a:gd name="T5" fmla="*/ 5 h 24"/>
                  <a:gd name="T6" fmla="*/ 9 w 18"/>
                  <a:gd name="T7" fmla="*/ 0 h 24"/>
                  <a:gd name="T8" fmla="*/ 18 w 18"/>
                  <a:gd name="T9" fmla="*/ 5 h 24"/>
                  <a:gd name="T10" fmla="*/ 18 w 18"/>
                  <a:gd name="T11" fmla="*/ 12 h 24"/>
                  <a:gd name="T12" fmla="*/ 18 w 18"/>
                  <a:gd name="T13" fmla="*/ 18 h 24"/>
                  <a:gd name="T14" fmla="*/ 9 w 18"/>
                  <a:gd name="T15" fmla="*/ 24 h 24"/>
                  <a:gd name="T16" fmla="*/ 0 w 18"/>
                  <a:gd name="T17" fmla="*/ 18 h 24"/>
                  <a:gd name="T18" fmla="*/ 12 w 18"/>
                  <a:gd name="T19" fmla="*/ 16 h 24"/>
                  <a:gd name="T20" fmla="*/ 12 w 18"/>
                  <a:gd name="T21" fmla="*/ 12 h 24"/>
                  <a:gd name="T22" fmla="*/ 12 w 18"/>
                  <a:gd name="T23" fmla="*/ 7 h 24"/>
                  <a:gd name="T24" fmla="*/ 9 w 18"/>
                  <a:gd name="T25" fmla="*/ 5 h 24"/>
                  <a:gd name="T26" fmla="*/ 6 w 18"/>
                  <a:gd name="T27" fmla="*/ 7 h 24"/>
                  <a:gd name="T28" fmla="*/ 6 w 18"/>
                  <a:gd name="T29" fmla="*/ 12 h 24"/>
                  <a:gd name="T30" fmla="*/ 6 w 18"/>
                  <a:gd name="T31" fmla="*/ 16 h 24"/>
                  <a:gd name="T32" fmla="*/ 9 w 18"/>
                  <a:gd name="T33" fmla="*/ 18 h 24"/>
                  <a:gd name="T34" fmla="*/ 12 w 18"/>
                  <a:gd name="T35" fmla="*/ 16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18" h="24">
                    <a:moveTo>
                      <a:pt x="0" y="18"/>
                    </a:moveTo>
                    <a:cubicBezTo>
                      <a:pt x="0" y="16"/>
                      <a:pt x="0" y="15"/>
                      <a:pt x="0" y="12"/>
                    </a:cubicBezTo>
                    <a:cubicBezTo>
                      <a:pt x="0" y="9"/>
                      <a:pt x="0" y="7"/>
                      <a:pt x="0" y="5"/>
                    </a:cubicBezTo>
                    <a:cubicBezTo>
                      <a:pt x="2" y="2"/>
                      <a:pt x="5" y="0"/>
                      <a:pt x="9" y="0"/>
                    </a:cubicBezTo>
                    <a:cubicBezTo>
                      <a:pt x="13" y="0"/>
                      <a:pt x="17" y="2"/>
                      <a:pt x="18" y="5"/>
                    </a:cubicBezTo>
                    <a:cubicBezTo>
                      <a:pt x="18" y="7"/>
                      <a:pt x="18" y="9"/>
                      <a:pt x="18" y="12"/>
                    </a:cubicBezTo>
                    <a:cubicBezTo>
                      <a:pt x="18" y="15"/>
                      <a:pt x="18" y="16"/>
                      <a:pt x="18" y="18"/>
                    </a:cubicBezTo>
                    <a:cubicBezTo>
                      <a:pt x="17" y="22"/>
                      <a:pt x="13" y="24"/>
                      <a:pt x="9" y="24"/>
                    </a:cubicBezTo>
                    <a:cubicBezTo>
                      <a:pt x="5" y="24"/>
                      <a:pt x="2" y="22"/>
                      <a:pt x="0" y="18"/>
                    </a:cubicBezTo>
                    <a:close/>
                    <a:moveTo>
                      <a:pt x="12" y="16"/>
                    </a:moveTo>
                    <a:cubicBezTo>
                      <a:pt x="12" y="16"/>
                      <a:pt x="12" y="14"/>
                      <a:pt x="12" y="12"/>
                    </a:cubicBezTo>
                    <a:cubicBezTo>
                      <a:pt x="12" y="9"/>
                      <a:pt x="12" y="8"/>
                      <a:pt x="12" y="7"/>
                    </a:cubicBezTo>
                    <a:cubicBezTo>
                      <a:pt x="12" y="6"/>
                      <a:pt x="11" y="5"/>
                      <a:pt x="9" y="5"/>
                    </a:cubicBezTo>
                    <a:cubicBezTo>
                      <a:pt x="8" y="5"/>
                      <a:pt x="7" y="6"/>
                      <a:pt x="6" y="7"/>
                    </a:cubicBezTo>
                    <a:cubicBezTo>
                      <a:pt x="6" y="8"/>
                      <a:pt x="6" y="9"/>
                      <a:pt x="6" y="12"/>
                    </a:cubicBezTo>
                    <a:cubicBezTo>
                      <a:pt x="6" y="14"/>
                      <a:pt x="6" y="16"/>
                      <a:pt x="6" y="16"/>
                    </a:cubicBezTo>
                    <a:cubicBezTo>
                      <a:pt x="7" y="18"/>
                      <a:pt x="8" y="18"/>
                      <a:pt x="9" y="18"/>
                    </a:cubicBezTo>
                    <a:cubicBezTo>
                      <a:pt x="11" y="18"/>
                      <a:pt x="12" y="18"/>
                      <a:pt x="12" y="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da-DK"/>
              </a:p>
            </p:txBody>
          </p:sp>
          <p:sp>
            <p:nvSpPr>
              <p:cNvPr id="42" name="Freeform 34"/>
              <p:cNvSpPr>
                <a:spLocks noEditPoints="1"/>
              </p:cNvSpPr>
              <p:nvPr userDrawn="1"/>
            </p:nvSpPr>
            <p:spPr bwMode="auto">
              <a:xfrm>
                <a:off x="5849938" y="6407150"/>
                <a:ext cx="61913" cy="76200"/>
              </a:xfrm>
              <a:custGeom>
                <a:avLst/>
                <a:gdLst>
                  <a:gd name="T0" fmla="*/ 13 w 19"/>
                  <a:gd name="T1" fmla="*/ 23 h 23"/>
                  <a:gd name="T2" fmla="*/ 12 w 19"/>
                  <a:gd name="T3" fmla="*/ 23 h 23"/>
                  <a:gd name="T4" fmla="*/ 9 w 19"/>
                  <a:gd name="T5" fmla="*/ 15 h 23"/>
                  <a:gd name="T6" fmla="*/ 7 w 19"/>
                  <a:gd name="T7" fmla="*/ 15 h 23"/>
                  <a:gd name="T8" fmla="*/ 6 w 19"/>
                  <a:gd name="T9" fmla="*/ 15 h 23"/>
                  <a:gd name="T10" fmla="*/ 6 w 19"/>
                  <a:gd name="T11" fmla="*/ 23 h 23"/>
                  <a:gd name="T12" fmla="*/ 6 w 19"/>
                  <a:gd name="T13" fmla="*/ 23 h 23"/>
                  <a:gd name="T14" fmla="*/ 1 w 19"/>
                  <a:gd name="T15" fmla="*/ 23 h 23"/>
                  <a:gd name="T16" fmla="*/ 0 w 19"/>
                  <a:gd name="T17" fmla="*/ 23 h 23"/>
                  <a:gd name="T18" fmla="*/ 0 w 19"/>
                  <a:gd name="T19" fmla="*/ 0 h 23"/>
                  <a:gd name="T20" fmla="*/ 1 w 19"/>
                  <a:gd name="T21" fmla="*/ 0 h 23"/>
                  <a:gd name="T22" fmla="*/ 10 w 19"/>
                  <a:gd name="T23" fmla="*/ 0 h 23"/>
                  <a:gd name="T24" fmla="*/ 19 w 19"/>
                  <a:gd name="T25" fmla="*/ 8 h 23"/>
                  <a:gd name="T26" fmla="*/ 15 w 19"/>
                  <a:gd name="T27" fmla="*/ 14 h 23"/>
                  <a:gd name="T28" fmla="*/ 19 w 19"/>
                  <a:gd name="T29" fmla="*/ 23 h 23"/>
                  <a:gd name="T30" fmla="*/ 19 w 19"/>
                  <a:gd name="T31" fmla="*/ 23 h 23"/>
                  <a:gd name="T32" fmla="*/ 13 w 19"/>
                  <a:gd name="T33" fmla="*/ 23 h 23"/>
                  <a:gd name="T34" fmla="*/ 13 w 19"/>
                  <a:gd name="T35" fmla="*/ 8 h 23"/>
                  <a:gd name="T36" fmla="*/ 10 w 19"/>
                  <a:gd name="T37" fmla="*/ 5 h 23"/>
                  <a:gd name="T38" fmla="*/ 7 w 19"/>
                  <a:gd name="T39" fmla="*/ 5 h 23"/>
                  <a:gd name="T40" fmla="*/ 6 w 19"/>
                  <a:gd name="T41" fmla="*/ 5 h 23"/>
                  <a:gd name="T42" fmla="*/ 6 w 19"/>
                  <a:gd name="T43" fmla="*/ 10 h 23"/>
                  <a:gd name="T44" fmla="*/ 7 w 19"/>
                  <a:gd name="T45" fmla="*/ 10 h 23"/>
                  <a:gd name="T46" fmla="*/ 10 w 19"/>
                  <a:gd name="T47" fmla="*/ 10 h 23"/>
                  <a:gd name="T48" fmla="*/ 13 w 19"/>
                  <a:gd name="T49" fmla="*/ 8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9" h="23">
                    <a:moveTo>
                      <a:pt x="13" y="23"/>
                    </a:moveTo>
                    <a:cubicBezTo>
                      <a:pt x="13" y="23"/>
                      <a:pt x="12" y="23"/>
                      <a:pt x="12" y="23"/>
                    </a:cubicBezTo>
                    <a:cubicBezTo>
                      <a:pt x="9" y="15"/>
                      <a:pt x="9" y="15"/>
                      <a:pt x="9" y="15"/>
                    </a:cubicBezTo>
                    <a:cubicBezTo>
                      <a:pt x="7" y="15"/>
                      <a:pt x="7" y="15"/>
                      <a:pt x="7" y="15"/>
                    </a:cubicBezTo>
                    <a:cubicBezTo>
                      <a:pt x="7" y="15"/>
                      <a:pt x="6" y="15"/>
                      <a:pt x="6" y="15"/>
                    </a:cubicBezTo>
                    <a:cubicBezTo>
                      <a:pt x="6" y="23"/>
                      <a:pt x="6" y="23"/>
                      <a:pt x="6" y="23"/>
                    </a:cubicBezTo>
                    <a:cubicBezTo>
                      <a:pt x="6" y="23"/>
                      <a:pt x="6" y="23"/>
                      <a:pt x="6" y="23"/>
                    </a:cubicBezTo>
                    <a:cubicBezTo>
                      <a:pt x="1" y="23"/>
                      <a:pt x="1" y="23"/>
                      <a:pt x="1" y="23"/>
                    </a:cubicBezTo>
                    <a:cubicBezTo>
                      <a:pt x="1" y="23"/>
                      <a:pt x="0" y="23"/>
                      <a:pt x="0" y="23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1" y="0"/>
                      <a:pt x="1" y="0"/>
                    </a:cubicBezTo>
                    <a:cubicBezTo>
                      <a:pt x="10" y="0"/>
                      <a:pt x="10" y="0"/>
                      <a:pt x="10" y="0"/>
                    </a:cubicBezTo>
                    <a:cubicBezTo>
                      <a:pt x="16" y="0"/>
                      <a:pt x="19" y="3"/>
                      <a:pt x="19" y="8"/>
                    </a:cubicBezTo>
                    <a:cubicBezTo>
                      <a:pt x="19" y="10"/>
                      <a:pt x="17" y="13"/>
                      <a:pt x="15" y="14"/>
                    </a:cubicBezTo>
                    <a:cubicBezTo>
                      <a:pt x="19" y="23"/>
                      <a:pt x="19" y="23"/>
                      <a:pt x="19" y="23"/>
                    </a:cubicBezTo>
                    <a:cubicBezTo>
                      <a:pt x="19" y="23"/>
                      <a:pt x="19" y="23"/>
                      <a:pt x="19" y="23"/>
                    </a:cubicBezTo>
                    <a:lnTo>
                      <a:pt x="13" y="23"/>
                    </a:lnTo>
                    <a:close/>
                    <a:moveTo>
                      <a:pt x="13" y="8"/>
                    </a:moveTo>
                    <a:cubicBezTo>
                      <a:pt x="13" y="6"/>
                      <a:pt x="12" y="5"/>
                      <a:pt x="10" y="5"/>
                    </a:cubicBezTo>
                    <a:cubicBezTo>
                      <a:pt x="7" y="5"/>
                      <a:pt x="7" y="5"/>
                      <a:pt x="7" y="5"/>
                    </a:cubicBezTo>
                    <a:cubicBezTo>
                      <a:pt x="7" y="5"/>
                      <a:pt x="6" y="5"/>
                      <a:pt x="6" y="5"/>
                    </a:cubicBezTo>
                    <a:cubicBezTo>
                      <a:pt x="6" y="10"/>
                      <a:pt x="6" y="10"/>
                      <a:pt x="6" y="10"/>
                    </a:cubicBezTo>
                    <a:cubicBezTo>
                      <a:pt x="6" y="10"/>
                      <a:pt x="7" y="10"/>
                      <a:pt x="7" y="10"/>
                    </a:cubicBezTo>
                    <a:cubicBezTo>
                      <a:pt x="10" y="10"/>
                      <a:pt x="10" y="10"/>
                      <a:pt x="10" y="10"/>
                    </a:cubicBezTo>
                    <a:cubicBezTo>
                      <a:pt x="12" y="10"/>
                      <a:pt x="13" y="9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da-DK"/>
              </a:p>
            </p:txBody>
          </p:sp>
          <p:sp>
            <p:nvSpPr>
              <p:cNvPr id="43" name="Freeform 35"/>
              <p:cNvSpPr>
                <a:spLocks/>
              </p:cNvSpPr>
              <p:nvPr userDrawn="1"/>
            </p:nvSpPr>
            <p:spPr bwMode="auto">
              <a:xfrm>
                <a:off x="5942013" y="6407150"/>
                <a:ext cx="61913" cy="79375"/>
              </a:xfrm>
              <a:custGeom>
                <a:avLst/>
                <a:gdLst>
                  <a:gd name="T0" fmla="*/ 0 w 19"/>
                  <a:gd name="T1" fmla="*/ 12 h 24"/>
                  <a:gd name="T2" fmla="*/ 1 w 19"/>
                  <a:gd name="T3" fmla="*/ 5 h 24"/>
                  <a:gd name="T4" fmla="*/ 9 w 19"/>
                  <a:gd name="T5" fmla="*/ 0 h 24"/>
                  <a:gd name="T6" fmla="*/ 18 w 19"/>
                  <a:gd name="T7" fmla="*/ 5 h 24"/>
                  <a:gd name="T8" fmla="*/ 18 w 19"/>
                  <a:gd name="T9" fmla="*/ 5 h 24"/>
                  <a:gd name="T10" fmla="*/ 13 w 19"/>
                  <a:gd name="T11" fmla="*/ 7 h 24"/>
                  <a:gd name="T12" fmla="*/ 13 w 19"/>
                  <a:gd name="T13" fmla="*/ 7 h 24"/>
                  <a:gd name="T14" fmla="*/ 9 w 19"/>
                  <a:gd name="T15" fmla="*/ 5 h 24"/>
                  <a:gd name="T16" fmla="*/ 6 w 19"/>
                  <a:gd name="T17" fmla="*/ 7 h 24"/>
                  <a:gd name="T18" fmla="*/ 6 w 19"/>
                  <a:gd name="T19" fmla="*/ 12 h 24"/>
                  <a:gd name="T20" fmla="*/ 6 w 19"/>
                  <a:gd name="T21" fmla="*/ 16 h 24"/>
                  <a:gd name="T22" fmla="*/ 9 w 19"/>
                  <a:gd name="T23" fmla="*/ 18 h 24"/>
                  <a:gd name="T24" fmla="*/ 13 w 19"/>
                  <a:gd name="T25" fmla="*/ 17 h 24"/>
                  <a:gd name="T26" fmla="*/ 13 w 19"/>
                  <a:gd name="T27" fmla="*/ 15 h 24"/>
                  <a:gd name="T28" fmla="*/ 13 w 19"/>
                  <a:gd name="T29" fmla="*/ 15 h 24"/>
                  <a:gd name="T30" fmla="*/ 10 w 19"/>
                  <a:gd name="T31" fmla="*/ 15 h 24"/>
                  <a:gd name="T32" fmla="*/ 10 w 19"/>
                  <a:gd name="T33" fmla="*/ 14 h 24"/>
                  <a:gd name="T34" fmla="*/ 10 w 19"/>
                  <a:gd name="T35" fmla="*/ 11 h 24"/>
                  <a:gd name="T36" fmla="*/ 10 w 19"/>
                  <a:gd name="T37" fmla="*/ 10 h 24"/>
                  <a:gd name="T38" fmla="*/ 18 w 19"/>
                  <a:gd name="T39" fmla="*/ 10 h 24"/>
                  <a:gd name="T40" fmla="*/ 19 w 19"/>
                  <a:gd name="T41" fmla="*/ 11 h 24"/>
                  <a:gd name="T42" fmla="*/ 19 w 19"/>
                  <a:gd name="T43" fmla="*/ 12 h 24"/>
                  <a:gd name="T44" fmla="*/ 18 w 19"/>
                  <a:gd name="T45" fmla="*/ 18 h 24"/>
                  <a:gd name="T46" fmla="*/ 9 w 19"/>
                  <a:gd name="T47" fmla="*/ 24 h 24"/>
                  <a:gd name="T48" fmla="*/ 1 w 19"/>
                  <a:gd name="T49" fmla="*/ 18 h 24"/>
                  <a:gd name="T50" fmla="*/ 0 w 19"/>
                  <a:gd name="T51" fmla="*/ 12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19" h="24">
                    <a:moveTo>
                      <a:pt x="0" y="12"/>
                    </a:moveTo>
                    <a:cubicBezTo>
                      <a:pt x="0" y="9"/>
                      <a:pt x="0" y="7"/>
                      <a:pt x="1" y="5"/>
                    </a:cubicBezTo>
                    <a:cubicBezTo>
                      <a:pt x="2" y="2"/>
                      <a:pt x="5" y="0"/>
                      <a:pt x="9" y="0"/>
                    </a:cubicBezTo>
                    <a:cubicBezTo>
                      <a:pt x="14" y="0"/>
                      <a:pt x="16" y="2"/>
                      <a:pt x="18" y="5"/>
                    </a:cubicBezTo>
                    <a:cubicBezTo>
                      <a:pt x="18" y="5"/>
                      <a:pt x="18" y="5"/>
                      <a:pt x="18" y="5"/>
                    </a:cubicBezTo>
                    <a:cubicBezTo>
                      <a:pt x="13" y="7"/>
                      <a:pt x="13" y="7"/>
                      <a:pt x="13" y="7"/>
                    </a:cubicBezTo>
                    <a:cubicBezTo>
                      <a:pt x="13" y="7"/>
                      <a:pt x="13" y="7"/>
                      <a:pt x="13" y="7"/>
                    </a:cubicBezTo>
                    <a:cubicBezTo>
                      <a:pt x="12" y="6"/>
                      <a:pt x="11" y="5"/>
                      <a:pt x="9" y="5"/>
                    </a:cubicBezTo>
                    <a:cubicBezTo>
                      <a:pt x="8" y="5"/>
                      <a:pt x="7" y="6"/>
                      <a:pt x="6" y="7"/>
                    </a:cubicBezTo>
                    <a:cubicBezTo>
                      <a:pt x="6" y="8"/>
                      <a:pt x="6" y="9"/>
                      <a:pt x="6" y="12"/>
                    </a:cubicBezTo>
                    <a:cubicBezTo>
                      <a:pt x="6" y="14"/>
                      <a:pt x="6" y="16"/>
                      <a:pt x="6" y="16"/>
                    </a:cubicBezTo>
                    <a:cubicBezTo>
                      <a:pt x="7" y="18"/>
                      <a:pt x="8" y="18"/>
                      <a:pt x="9" y="18"/>
                    </a:cubicBezTo>
                    <a:cubicBezTo>
                      <a:pt x="11" y="18"/>
                      <a:pt x="12" y="18"/>
                      <a:pt x="13" y="17"/>
                    </a:cubicBezTo>
                    <a:cubicBezTo>
                      <a:pt x="13" y="16"/>
                      <a:pt x="13" y="16"/>
                      <a:pt x="13" y="15"/>
                    </a:cubicBezTo>
                    <a:cubicBezTo>
                      <a:pt x="13" y="15"/>
                      <a:pt x="13" y="15"/>
                      <a:pt x="13" y="15"/>
                    </a:cubicBezTo>
                    <a:cubicBezTo>
                      <a:pt x="10" y="15"/>
                      <a:pt x="10" y="15"/>
                      <a:pt x="10" y="15"/>
                    </a:cubicBezTo>
                    <a:cubicBezTo>
                      <a:pt x="10" y="15"/>
                      <a:pt x="10" y="15"/>
                      <a:pt x="10" y="14"/>
                    </a:cubicBezTo>
                    <a:cubicBezTo>
                      <a:pt x="10" y="11"/>
                      <a:pt x="10" y="11"/>
                      <a:pt x="10" y="11"/>
                    </a:cubicBezTo>
                    <a:cubicBezTo>
                      <a:pt x="10" y="10"/>
                      <a:pt x="10" y="10"/>
                      <a:pt x="10" y="10"/>
                    </a:cubicBezTo>
                    <a:cubicBezTo>
                      <a:pt x="18" y="10"/>
                      <a:pt x="18" y="10"/>
                      <a:pt x="18" y="10"/>
                    </a:cubicBezTo>
                    <a:cubicBezTo>
                      <a:pt x="18" y="10"/>
                      <a:pt x="19" y="10"/>
                      <a:pt x="19" y="11"/>
                    </a:cubicBezTo>
                    <a:cubicBezTo>
                      <a:pt x="19" y="12"/>
                      <a:pt x="19" y="12"/>
                      <a:pt x="19" y="12"/>
                    </a:cubicBezTo>
                    <a:cubicBezTo>
                      <a:pt x="19" y="15"/>
                      <a:pt x="18" y="16"/>
                      <a:pt x="18" y="18"/>
                    </a:cubicBezTo>
                    <a:cubicBezTo>
                      <a:pt x="17" y="22"/>
                      <a:pt x="14" y="24"/>
                      <a:pt x="9" y="24"/>
                    </a:cubicBezTo>
                    <a:cubicBezTo>
                      <a:pt x="5" y="24"/>
                      <a:pt x="2" y="22"/>
                      <a:pt x="1" y="18"/>
                    </a:cubicBezTo>
                    <a:cubicBezTo>
                      <a:pt x="0" y="16"/>
                      <a:pt x="0" y="15"/>
                      <a:pt x="0" y="1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da-DK"/>
              </a:p>
            </p:txBody>
          </p:sp>
          <p:sp>
            <p:nvSpPr>
              <p:cNvPr id="44" name="Freeform 36"/>
              <p:cNvSpPr>
                <a:spLocks/>
              </p:cNvSpPr>
              <p:nvPr userDrawn="1"/>
            </p:nvSpPr>
            <p:spPr bwMode="auto">
              <a:xfrm>
                <a:off x="6081713" y="6407150"/>
                <a:ext cx="61913" cy="79375"/>
              </a:xfrm>
              <a:custGeom>
                <a:avLst/>
                <a:gdLst>
                  <a:gd name="T0" fmla="*/ 0 w 19"/>
                  <a:gd name="T1" fmla="*/ 14 h 24"/>
                  <a:gd name="T2" fmla="*/ 0 w 19"/>
                  <a:gd name="T3" fmla="*/ 0 h 24"/>
                  <a:gd name="T4" fmla="*/ 1 w 19"/>
                  <a:gd name="T5" fmla="*/ 0 h 24"/>
                  <a:gd name="T6" fmla="*/ 6 w 19"/>
                  <a:gd name="T7" fmla="*/ 0 h 24"/>
                  <a:gd name="T8" fmla="*/ 6 w 19"/>
                  <a:gd name="T9" fmla="*/ 0 h 24"/>
                  <a:gd name="T10" fmla="*/ 6 w 19"/>
                  <a:gd name="T11" fmla="*/ 15 h 24"/>
                  <a:gd name="T12" fmla="*/ 10 w 19"/>
                  <a:gd name="T13" fmla="*/ 18 h 24"/>
                  <a:gd name="T14" fmla="*/ 13 w 19"/>
                  <a:gd name="T15" fmla="*/ 15 h 24"/>
                  <a:gd name="T16" fmla="*/ 13 w 19"/>
                  <a:gd name="T17" fmla="*/ 0 h 24"/>
                  <a:gd name="T18" fmla="*/ 13 w 19"/>
                  <a:gd name="T19" fmla="*/ 0 h 24"/>
                  <a:gd name="T20" fmla="*/ 19 w 19"/>
                  <a:gd name="T21" fmla="*/ 0 h 24"/>
                  <a:gd name="T22" fmla="*/ 19 w 19"/>
                  <a:gd name="T23" fmla="*/ 0 h 24"/>
                  <a:gd name="T24" fmla="*/ 19 w 19"/>
                  <a:gd name="T25" fmla="*/ 14 h 24"/>
                  <a:gd name="T26" fmla="*/ 10 w 19"/>
                  <a:gd name="T27" fmla="*/ 24 h 24"/>
                  <a:gd name="T28" fmla="*/ 0 w 19"/>
                  <a:gd name="T29" fmla="*/ 14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9" h="24">
                    <a:moveTo>
                      <a:pt x="0" y="14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1" y="0"/>
                      <a:pt x="1" y="0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6" y="15"/>
                      <a:pt x="6" y="15"/>
                      <a:pt x="6" y="15"/>
                    </a:cubicBezTo>
                    <a:cubicBezTo>
                      <a:pt x="6" y="17"/>
                      <a:pt x="8" y="18"/>
                      <a:pt x="10" y="18"/>
                    </a:cubicBezTo>
                    <a:cubicBezTo>
                      <a:pt x="12" y="18"/>
                      <a:pt x="13" y="17"/>
                      <a:pt x="13" y="15"/>
                    </a:cubicBezTo>
                    <a:cubicBezTo>
                      <a:pt x="13" y="0"/>
                      <a:pt x="13" y="0"/>
                      <a:pt x="13" y="0"/>
                    </a:cubicBezTo>
                    <a:cubicBezTo>
                      <a:pt x="13" y="0"/>
                      <a:pt x="13" y="0"/>
                      <a:pt x="13" y="0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19" y="14"/>
                      <a:pt x="19" y="14"/>
                      <a:pt x="19" y="14"/>
                    </a:cubicBezTo>
                    <a:cubicBezTo>
                      <a:pt x="19" y="20"/>
                      <a:pt x="15" y="24"/>
                      <a:pt x="10" y="24"/>
                    </a:cubicBezTo>
                    <a:cubicBezTo>
                      <a:pt x="4" y="24"/>
                      <a:pt x="0" y="20"/>
                      <a:pt x="0" y="1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da-DK"/>
              </a:p>
            </p:txBody>
          </p:sp>
          <p:sp>
            <p:nvSpPr>
              <p:cNvPr id="45" name="Freeform 37"/>
              <p:cNvSpPr>
                <a:spLocks/>
              </p:cNvSpPr>
              <p:nvPr userDrawn="1"/>
            </p:nvSpPr>
            <p:spPr bwMode="auto">
              <a:xfrm>
                <a:off x="6175375" y="6407150"/>
                <a:ext cx="61913" cy="76200"/>
              </a:xfrm>
              <a:custGeom>
                <a:avLst/>
                <a:gdLst>
                  <a:gd name="T0" fmla="*/ 0 w 19"/>
                  <a:gd name="T1" fmla="*/ 0 h 23"/>
                  <a:gd name="T2" fmla="*/ 1 w 19"/>
                  <a:gd name="T3" fmla="*/ 0 h 23"/>
                  <a:gd name="T4" fmla="*/ 6 w 19"/>
                  <a:gd name="T5" fmla="*/ 0 h 23"/>
                  <a:gd name="T6" fmla="*/ 6 w 19"/>
                  <a:gd name="T7" fmla="*/ 0 h 23"/>
                  <a:gd name="T8" fmla="*/ 13 w 19"/>
                  <a:gd name="T9" fmla="*/ 14 h 23"/>
                  <a:gd name="T10" fmla="*/ 13 w 19"/>
                  <a:gd name="T11" fmla="*/ 14 h 23"/>
                  <a:gd name="T12" fmla="*/ 13 w 19"/>
                  <a:gd name="T13" fmla="*/ 0 h 23"/>
                  <a:gd name="T14" fmla="*/ 14 w 19"/>
                  <a:gd name="T15" fmla="*/ 0 h 23"/>
                  <a:gd name="T16" fmla="*/ 18 w 19"/>
                  <a:gd name="T17" fmla="*/ 0 h 23"/>
                  <a:gd name="T18" fmla="*/ 19 w 19"/>
                  <a:gd name="T19" fmla="*/ 0 h 23"/>
                  <a:gd name="T20" fmla="*/ 19 w 19"/>
                  <a:gd name="T21" fmla="*/ 23 h 23"/>
                  <a:gd name="T22" fmla="*/ 18 w 19"/>
                  <a:gd name="T23" fmla="*/ 23 h 23"/>
                  <a:gd name="T24" fmla="*/ 13 w 19"/>
                  <a:gd name="T25" fmla="*/ 23 h 23"/>
                  <a:gd name="T26" fmla="*/ 13 w 19"/>
                  <a:gd name="T27" fmla="*/ 23 h 23"/>
                  <a:gd name="T28" fmla="*/ 6 w 19"/>
                  <a:gd name="T29" fmla="*/ 10 h 23"/>
                  <a:gd name="T30" fmla="*/ 6 w 19"/>
                  <a:gd name="T31" fmla="*/ 10 h 23"/>
                  <a:gd name="T32" fmla="*/ 6 w 19"/>
                  <a:gd name="T33" fmla="*/ 23 h 23"/>
                  <a:gd name="T34" fmla="*/ 5 w 19"/>
                  <a:gd name="T35" fmla="*/ 23 h 23"/>
                  <a:gd name="T36" fmla="*/ 1 w 19"/>
                  <a:gd name="T37" fmla="*/ 23 h 23"/>
                  <a:gd name="T38" fmla="*/ 0 w 19"/>
                  <a:gd name="T39" fmla="*/ 23 h 23"/>
                  <a:gd name="T40" fmla="*/ 0 w 19"/>
                  <a:gd name="T41" fmla="*/ 0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19" h="23">
                    <a:moveTo>
                      <a:pt x="0" y="0"/>
                    </a:moveTo>
                    <a:cubicBezTo>
                      <a:pt x="0" y="0"/>
                      <a:pt x="0" y="0"/>
                      <a:pt x="1" y="0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13" y="14"/>
                      <a:pt x="13" y="14"/>
                      <a:pt x="13" y="14"/>
                    </a:cubicBezTo>
                    <a:cubicBezTo>
                      <a:pt x="13" y="14"/>
                      <a:pt x="13" y="14"/>
                      <a:pt x="13" y="14"/>
                    </a:cubicBezTo>
                    <a:cubicBezTo>
                      <a:pt x="13" y="0"/>
                      <a:pt x="13" y="0"/>
                      <a:pt x="13" y="0"/>
                    </a:cubicBezTo>
                    <a:cubicBezTo>
                      <a:pt x="13" y="0"/>
                      <a:pt x="13" y="0"/>
                      <a:pt x="14" y="0"/>
                    </a:cubicBezTo>
                    <a:cubicBezTo>
                      <a:pt x="18" y="0"/>
                      <a:pt x="18" y="0"/>
                      <a:pt x="18" y="0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19" y="23"/>
                      <a:pt x="19" y="23"/>
                      <a:pt x="19" y="23"/>
                    </a:cubicBezTo>
                    <a:cubicBezTo>
                      <a:pt x="19" y="23"/>
                      <a:pt x="19" y="23"/>
                      <a:pt x="18" y="23"/>
                    </a:cubicBezTo>
                    <a:cubicBezTo>
                      <a:pt x="13" y="23"/>
                      <a:pt x="13" y="23"/>
                      <a:pt x="13" y="23"/>
                    </a:cubicBezTo>
                    <a:cubicBezTo>
                      <a:pt x="13" y="23"/>
                      <a:pt x="13" y="23"/>
                      <a:pt x="13" y="23"/>
                    </a:cubicBezTo>
                    <a:cubicBezTo>
                      <a:pt x="6" y="10"/>
                      <a:pt x="6" y="10"/>
                      <a:pt x="6" y="10"/>
                    </a:cubicBezTo>
                    <a:cubicBezTo>
                      <a:pt x="6" y="10"/>
                      <a:pt x="6" y="10"/>
                      <a:pt x="6" y="10"/>
                    </a:cubicBezTo>
                    <a:cubicBezTo>
                      <a:pt x="6" y="23"/>
                      <a:pt x="6" y="23"/>
                      <a:pt x="6" y="23"/>
                    </a:cubicBezTo>
                    <a:cubicBezTo>
                      <a:pt x="6" y="23"/>
                      <a:pt x="6" y="23"/>
                      <a:pt x="5" y="23"/>
                    </a:cubicBezTo>
                    <a:cubicBezTo>
                      <a:pt x="1" y="23"/>
                      <a:pt x="1" y="23"/>
                      <a:pt x="1" y="23"/>
                    </a:cubicBezTo>
                    <a:cubicBezTo>
                      <a:pt x="0" y="23"/>
                      <a:pt x="0" y="23"/>
                      <a:pt x="0" y="23"/>
                    </a:cubicBez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da-DK"/>
              </a:p>
            </p:txBody>
          </p:sp>
          <p:sp>
            <p:nvSpPr>
              <p:cNvPr id="46" name="Freeform 38"/>
              <p:cNvSpPr>
                <a:spLocks/>
              </p:cNvSpPr>
              <p:nvPr userDrawn="1"/>
            </p:nvSpPr>
            <p:spPr bwMode="auto">
              <a:xfrm>
                <a:off x="6270625" y="6407150"/>
                <a:ext cx="19050" cy="76200"/>
              </a:xfrm>
              <a:custGeom>
                <a:avLst/>
                <a:gdLst>
                  <a:gd name="T0" fmla="*/ 0 w 6"/>
                  <a:gd name="T1" fmla="*/ 0 h 23"/>
                  <a:gd name="T2" fmla="*/ 1 w 6"/>
                  <a:gd name="T3" fmla="*/ 0 h 23"/>
                  <a:gd name="T4" fmla="*/ 6 w 6"/>
                  <a:gd name="T5" fmla="*/ 0 h 23"/>
                  <a:gd name="T6" fmla="*/ 6 w 6"/>
                  <a:gd name="T7" fmla="*/ 0 h 23"/>
                  <a:gd name="T8" fmla="*/ 6 w 6"/>
                  <a:gd name="T9" fmla="*/ 23 h 23"/>
                  <a:gd name="T10" fmla="*/ 6 w 6"/>
                  <a:gd name="T11" fmla="*/ 23 h 23"/>
                  <a:gd name="T12" fmla="*/ 1 w 6"/>
                  <a:gd name="T13" fmla="*/ 23 h 23"/>
                  <a:gd name="T14" fmla="*/ 0 w 6"/>
                  <a:gd name="T15" fmla="*/ 23 h 23"/>
                  <a:gd name="T16" fmla="*/ 0 w 6"/>
                  <a:gd name="T17" fmla="*/ 0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" h="23">
                    <a:moveTo>
                      <a:pt x="0" y="0"/>
                    </a:moveTo>
                    <a:cubicBezTo>
                      <a:pt x="0" y="0"/>
                      <a:pt x="0" y="0"/>
                      <a:pt x="1" y="0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6" y="23"/>
                      <a:pt x="6" y="23"/>
                      <a:pt x="6" y="23"/>
                    </a:cubicBezTo>
                    <a:cubicBezTo>
                      <a:pt x="6" y="23"/>
                      <a:pt x="6" y="23"/>
                      <a:pt x="6" y="23"/>
                    </a:cubicBezTo>
                    <a:cubicBezTo>
                      <a:pt x="1" y="23"/>
                      <a:pt x="1" y="23"/>
                      <a:pt x="1" y="23"/>
                    </a:cubicBezTo>
                    <a:cubicBezTo>
                      <a:pt x="0" y="23"/>
                      <a:pt x="0" y="23"/>
                      <a:pt x="0" y="23"/>
                    </a:cubicBez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da-DK"/>
              </a:p>
            </p:txBody>
          </p:sp>
          <p:sp>
            <p:nvSpPr>
              <p:cNvPr id="47" name="Freeform 39"/>
              <p:cNvSpPr>
                <a:spLocks/>
              </p:cNvSpPr>
              <p:nvPr userDrawn="1"/>
            </p:nvSpPr>
            <p:spPr bwMode="auto">
              <a:xfrm>
                <a:off x="6319838" y="6407150"/>
                <a:ext cx="68263" cy="76200"/>
              </a:xfrm>
              <a:custGeom>
                <a:avLst/>
                <a:gdLst>
                  <a:gd name="T0" fmla="*/ 8 w 21"/>
                  <a:gd name="T1" fmla="*/ 23 h 23"/>
                  <a:gd name="T2" fmla="*/ 8 w 21"/>
                  <a:gd name="T3" fmla="*/ 23 h 23"/>
                  <a:gd name="T4" fmla="*/ 0 w 21"/>
                  <a:gd name="T5" fmla="*/ 1 h 23"/>
                  <a:gd name="T6" fmla="*/ 1 w 21"/>
                  <a:gd name="T7" fmla="*/ 0 h 23"/>
                  <a:gd name="T8" fmla="*/ 6 w 21"/>
                  <a:gd name="T9" fmla="*/ 0 h 23"/>
                  <a:gd name="T10" fmla="*/ 7 w 21"/>
                  <a:gd name="T11" fmla="*/ 0 h 23"/>
                  <a:gd name="T12" fmla="*/ 11 w 21"/>
                  <a:gd name="T13" fmla="*/ 14 h 23"/>
                  <a:gd name="T14" fmla="*/ 11 w 21"/>
                  <a:gd name="T15" fmla="*/ 14 h 23"/>
                  <a:gd name="T16" fmla="*/ 15 w 21"/>
                  <a:gd name="T17" fmla="*/ 0 h 23"/>
                  <a:gd name="T18" fmla="*/ 15 w 21"/>
                  <a:gd name="T19" fmla="*/ 0 h 23"/>
                  <a:gd name="T20" fmla="*/ 21 w 21"/>
                  <a:gd name="T21" fmla="*/ 0 h 23"/>
                  <a:gd name="T22" fmla="*/ 21 w 21"/>
                  <a:gd name="T23" fmla="*/ 1 h 23"/>
                  <a:gd name="T24" fmla="*/ 14 w 21"/>
                  <a:gd name="T25" fmla="*/ 23 h 23"/>
                  <a:gd name="T26" fmla="*/ 13 w 21"/>
                  <a:gd name="T27" fmla="*/ 23 h 23"/>
                  <a:gd name="T28" fmla="*/ 8 w 21"/>
                  <a:gd name="T29" fmla="*/ 23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1" h="23">
                    <a:moveTo>
                      <a:pt x="8" y="23"/>
                    </a:moveTo>
                    <a:cubicBezTo>
                      <a:pt x="8" y="23"/>
                      <a:pt x="8" y="23"/>
                      <a:pt x="8" y="23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0"/>
                      <a:pt x="0" y="0"/>
                      <a:pt x="1" y="0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6" y="0"/>
                      <a:pt x="7" y="0"/>
                      <a:pt x="7" y="0"/>
                    </a:cubicBezTo>
                    <a:cubicBezTo>
                      <a:pt x="11" y="14"/>
                      <a:pt x="11" y="14"/>
                      <a:pt x="11" y="14"/>
                    </a:cubicBezTo>
                    <a:cubicBezTo>
                      <a:pt x="11" y="14"/>
                      <a:pt x="11" y="14"/>
                      <a:pt x="11" y="14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21" y="0"/>
                      <a:pt x="21" y="0"/>
                      <a:pt x="21" y="0"/>
                    </a:cubicBezTo>
                    <a:cubicBezTo>
                      <a:pt x="21" y="0"/>
                      <a:pt x="21" y="0"/>
                      <a:pt x="21" y="1"/>
                    </a:cubicBezTo>
                    <a:cubicBezTo>
                      <a:pt x="14" y="23"/>
                      <a:pt x="14" y="23"/>
                      <a:pt x="14" y="23"/>
                    </a:cubicBezTo>
                    <a:cubicBezTo>
                      <a:pt x="14" y="23"/>
                      <a:pt x="13" y="23"/>
                      <a:pt x="13" y="23"/>
                    </a:cubicBezTo>
                    <a:lnTo>
                      <a:pt x="8" y="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da-DK"/>
              </a:p>
            </p:txBody>
          </p:sp>
          <p:sp>
            <p:nvSpPr>
              <p:cNvPr id="48" name="Freeform 40"/>
              <p:cNvSpPr>
                <a:spLocks/>
              </p:cNvSpPr>
              <p:nvPr userDrawn="1"/>
            </p:nvSpPr>
            <p:spPr bwMode="auto">
              <a:xfrm>
                <a:off x="6416675" y="6407150"/>
                <a:ext cx="52388" cy="76200"/>
              </a:xfrm>
              <a:custGeom>
                <a:avLst/>
                <a:gdLst>
                  <a:gd name="T0" fmla="*/ 0 w 16"/>
                  <a:gd name="T1" fmla="*/ 0 h 23"/>
                  <a:gd name="T2" fmla="*/ 0 w 16"/>
                  <a:gd name="T3" fmla="*/ 0 h 23"/>
                  <a:gd name="T4" fmla="*/ 16 w 16"/>
                  <a:gd name="T5" fmla="*/ 0 h 23"/>
                  <a:gd name="T6" fmla="*/ 16 w 16"/>
                  <a:gd name="T7" fmla="*/ 0 h 23"/>
                  <a:gd name="T8" fmla="*/ 16 w 16"/>
                  <a:gd name="T9" fmla="*/ 5 h 23"/>
                  <a:gd name="T10" fmla="*/ 16 w 16"/>
                  <a:gd name="T11" fmla="*/ 5 h 23"/>
                  <a:gd name="T12" fmla="*/ 6 w 16"/>
                  <a:gd name="T13" fmla="*/ 5 h 23"/>
                  <a:gd name="T14" fmla="*/ 6 w 16"/>
                  <a:gd name="T15" fmla="*/ 5 h 23"/>
                  <a:gd name="T16" fmla="*/ 6 w 16"/>
                  <a:gd name="T17" fmla="*/ 9 h 23"/>
                  <a:gd name="T18" fmla="*/ 6 w 16"/>
                  <a:gd name="T19" fmla="*/ 9 h 23"/>
                  <a:gd name="T20" fmla="*/ 14 w 16"/>
                  <a:gd name="T21" fmla="*/ 9 h 23"/>
                  <a:gd name="T22" fmla="*/ 14 w 16"/>
                  <a:gd name="T23" fmla="*/ 9 h 23"/>
                  <a:gd name="T24" fmla="*/ 14 w 16"/>
                  <a:gd name="T25" fmla="*/ 14 h 23"/>
                  <a:gd name="T26" fmla="*/ 14 w 16"/>
                  <a:gd name="T27" fmla="*/ 14 h 23"/>
                  <a:gd name="T28" fmla="*/ 6 w 16"/>
                  <a:gd name="T29" fmla="*/ 14 h 23"/>
                  <a:gd name="T30" fmla="*/ 6 w 16"/>
                  <a:gd name="T31" fmla="*/ 14 h 23"/>
                  <a:gd name="T32" fmla="*/ 6 w 16"/>
                  <a:gd name="T33" fmla="*/ 18 h 23"/>
                  <a:gd name="T34" fmla="*/ 6 w 16"/>
                  <a:gd name="T35" fmla="*/ 18 h 23"/>
                  <a:gd name="T36" fmla="*/ 16 w 16"/>
                  <a:gd name="T37" fmla="*/ 18 h 23"/>
                  <a:gd name="T38" fmla="*/ 16 w 16"/>
                  <a:gd name="T39" fmla="*/ 19 h 23"/>
                  <a:gd name="T40" fmla="*/ 16 w 16"/>
                  <a:gd name="T41" fmla="*/ 23 h 23"/>
                  <a:gd name="T42" fmla="*/ 16 w 16"/>
                  <a:gd name="T43" fmla="*/ 23 h 23"/>
                  <a:gd name="T44" fmla="*/ 0 w 16"/>
                  <a:gd name="T45" fmla="*/ 23 h 23"/>
                  <a:gd name="T46" fmla="*/ 0 w 16"/>
                  <a:gd name="T47" fmla="*/ 23 h 23"/>
                  <a:gd name="T48" fmla="*/ 0 w 16"/>
                  <a:gd name="T49" fmla="*/ 0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6" h="23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6" y="0"/>
                      <a:pt x="16" y="0"/>
                      <a:pt x="16" y="0"/>
                    </a:cubicBezTo>
                    <a:cubicBezTo>
                      <a:pt x="16" y="0"/>
                      <a:pt x="16" y="0"/>
                      <a:pt x="16" y="0"/>
                    </a:cubicBezTo>
                    <a:cubicBezTo>
                      <a:pt x="16" y="5"/>
                      <a:pt x="16" y="5"/>
                      <a:pt x="16" y="5"/>
                    </a:cubicBezTo>
                    <a:cubicBezTo>
                      <a:pt x="16" y="5"/>
                      <a:pt x="16" y="5"/>
                      <a:pt x="16" y="5"/>
                    </a:cubicBezTo>
                    <a:cubicBezTo>
                      <a:pt x="6" y="5"/>
                      <a:pt x="6" y="5"/>
                      <a:pt x="6" y="5"/>
                    </a:cubicBezTo>
                    <a:cubicBezTo>
                      <a:pt x="6" y="5"/>
                      <a:pt x="6" y="5"/>
                      <a:pt x="6" y="5"/>
                    </a:cubicBezTo>
                    <a:cubicBezTo>
                      <a:pt x="6" y="9"/>
                      <a:pt x="6" y="9"/>
                      <a:pt x="6" y="9"/>
                    </a:cubicBezTo>
                    <a:cubicBezTo>
                      <a:pt x="6" y="9"/>
                      <a:pt x="6" y="9"/>
                      <a:pt x="6" y="9"/>
                    </a:cubicBezTo>
                    <a:cubicBezTo>
                      <a:pt x="14" y="9"/>
                      <a:pt x="14" y="9"/>
                      <a:pt x="14" y="9"/>
                    </a:cubicBezTo>
                    <a:cubicBezTo>
                      <a:pt x="14" y="9"/>
                      <a:pt x="14" y="9"/>
                      <a:pt x="14" y="9"/>
                    </a:cubicBezTo>
                    <a:cubicBezTo>
                      <a:pt x="14" y="14"/>
                      <a:pt x="14" y="14"/>
                      <a:pt x="14" y="14"/>
                    </a:cubicBezTo>
                    <a:cubicBezTo>
                      <a:pt x="14" y="14"/>
                      <a:pt x="14" y="14"/>
                      <a:pt x="14" y="14"/>
                    </a:cubicBezTo>
                    <a:cubicBezTo>
                      <a:pt x="6" y="14"/>
                      <a:pt x="6" y="14"/>
                      <a:pt x="6" y="14"/>
                    </a:cubicBezTo>
                    <a:cubicBezTo>
                      <a:pt x="6" y="14"/>
                      <a:pt x="6" y="14"/>
                      <a:pt x="6" y="14"/>
                    </a:cubicBezTo>
                    <a:cubicBezTo>
                      <a:pt x="6" y="18"/>
                      <a:pt x="6" y="18"/>
                      <a:pt x="6" y="18"/>
                    </a:cubicBezTo>
                    <a:cubicBezTo>
                      <a:pt x="6" y="18"/>
                      <a:pt x="6" y="18"/>
                      <a:pt x="6" y="18"/>
                    </a:cubicBezTo>
                    <a:cubicBezTo>
                      <a:pt x="16" y="18"/>
                      <a:pt x="16" y="18"/>
                      <a:pt x="16" y="18"/>
                    </a:cubicBezTo>
                    <a:cubicBezTo>
                      <a:pt x="16" y="18"/>
                      <a:pt x="16" y="18"/>
                      <a:pt x="16" y="19"/>
                    </a:cubicBezTo>
                    <a:cubicBezTo>
                      <a:pt x="16" y="23"/>
                      <a:pt x="16" y="23"/>
                      <a:pt x="16" y="23"/>
                    </a:cubicBezTo>
                    <a:cubicBezTo>
                      <a:pt x="16" y="23"/>
                      <a:pt x="16" y="23"/>
                      <a:pt x="16" y="23"/>
                    </a:cubicBezTo>
                    <a:cubicBezTo>
                      <a:pt x="0" y="23"/>
                      <a:pt x="0" y="23"/>
                      <a:pt x="0" y="23"/>
                    </a:cubicBezTo>
                    <a:cubicBezTo>
                      <a:pt x="0" y="23"/>
                      <a:pt x="0" y="23"/>
                      <a:pt x="0" y="23"/>
                    </a:cubicBez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da-DK"/>
              </a:p>
            </p:txBody>
          </p:sp>
          <p:sp>
            <p:nvSpPr>
              <p:cNvPr id="49" name="Freeform 41"/>
              <p:cNvSpPr>
                <a:spLocks noEditPoints="1"/>
              </p:cNvSpPr>
              <p:nvPr userDrawn="1"/>
            </p:nvSpPr>
            <p:spPr bwMode="auto">
              <a:xfrm>
                <a:off x="6502400" y="6407150"/>
                <a:ext cx="58738" cy="76200"/>
              </a:xfrm>
              <a:custGeom>
                <a:avLst/>
                <a:gdLst>
                  <a:gd name="T0" fmla="*/ 12 w 18"/>
                  <a:gd name="T1" fmla="*/ 23 h 23"/>
                  <a:gd name="T2" fmla="*/ 12 w 18"/>
                  <a:gd name="T3" fmla="*/ 23 h 23"/>
                  <a:gd name="T4" fmla="*/ 8 w 18"/>
                  <a:gd name="T5" fmla="*/ 15 h 23"/>
                  <a:gd name="T6" fmla="*/ 6 w 18"/>
                  <a:gd name="T7" fmla="*/ 15 h 23"/>
                  <a:gd name="T8" fmla="*/ 6 w 18"/>
                  <a:gd name="T9" fmla="*/ 15 h 23"/>
                  <a:gd name="T10" fmla="*/ 6 w 18"/>
                  <a:gd name="T11" fmla="*/ 23 h 23"/>
                  <a:gd name="T12" fmla="*/ 5 w 18"/>
                  <a:gd name="T13" fmla="*/ 23 h 23"/>
                  <a:gd name="T14" fmla="*/ 0 w 18"/>
                  <a:gd name="T15" fmla="*/ 23 h 23"/>
                  <a:gd name="T16" fmla="*/ 0 w 18"/>
                  <a:gd name="T17" fmla="*/ 23 h 23"/>
                  <a:gd name="T18" fmla="*/ 0 w 18"/>
                  <a:gd name="T19" fmla="*/ 0 h 23"/>
                  <a:gd name="T20" fmla="*/ 0 w 18"/>
                  <a:gd name="T21" fmla="*/ 0 h 23"/>
                  <a:gd name="T22" fmla="*/ 10 w 18"/>
                  <a:gd name="T23" fmla="*/ 0 h 23"/>
                  <a:gd name="T24" fmla="*/ 18 w 18"/>
                  <a:gd name="T25" fmla="*/ 8 h 23"/>
                  <a:gd name="T26" fmla="*/ 14 w 18"/>
                  <a:gd name="T27" fmla="*/ 14 h 23"/>
                  <a:gd name="T28" fmla="*/ 18 w 18"/>
                  <a:gd name="T29" fmla="*/ 23 h 23"/>
                  <a:gd name="T30" fmla="*/ 18 w 18"/>
                  <a:gd name="T31" fmla="*/ 23 h 23"/>
                  <a:gd name="T32" fmla="*/ 12 w 18"/>
                  <a:gd name="T33" fmla="*/ 23 h 23"/>
                  <a:gd name="T34" fmla="*/ 12 w 18"/>
                  <a:gd name="T35" fmla="*/ 8 h 23"/>
                  <a:gd name="T36" fmla="*/ 9 w 18"/>
                  <a:gd name="T37" fmla="*/ 5 h 23"/>
                  <a:gd name="T38" fmla="*/ 6 w 18"/>
                  <a:gd name="T39" fmla="*/ 5 h 23"/>
                  <a:gd name="T40" fmla="*/ 6 w 18"/>
                  <a:gd name="T41" fmla="*/ 5 h 23"/>
                  <a:gd name="T42" fmla="*/ 6 w 18"/>
                  <a:gd name="T43" fmla="*/ 10 h 23"/>
                  <a:gd name="T44" fmla="*/ 6 w 18"/>
                  <a:gd name="T45" fmla="*/ 10 h 23"/>
                  <a:gd name="T46" fmla="*/ 9 w 18"/>
                  <a:gd name="T47" fmla="*/ 10 h 23"/>
                  <a:gd name="T48" fmla="*/ 12 w 18"/>
                  <a:gd name="T49" fmla="*/ 8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8" h="23">
                    <a:moveTo>
                      <a:pt x="12" y="23"/>
                    </a:moveTo>
                    <a:cubicBezTo>
                      <a:pt x="12" y="23"/>
                      <a:pt x="12" y="23"/>
                      <a:pt x="12" y="23"/>
                    </a:cubicBezTo>
                    <a:cubicBezTo>
                      <a:pt x="8" y="15"/>
                      <a:pt x="8" y="15"/>
                      <a:pt x="8" y="15"/>
                    </a:cubicBezTo>
                    <a:cubicBezTo>
                      <a:pt x="6" y="15"/>
                      <a:pt x="6" y="15"/>
                      <a:pt x="6" y="15"/>
                    </a:cubicBezTo>
                    <a:cubicBezTo>
                      <a:pt x="6" y="15"/>
                      <a:pt x="6" y="15"/>
                      <a:pt x="6" y="15"/>
                    </a:cubicBezTo>
                    <a:cubicBezTo>
                      <a:pt x="6" y="23"/>
                      <a:pt x="6" y="23"/>
                      <a:pt x="6" y="23"/>
                    </a:cubicBezTo>
                    <a:cubicBezTo>
                      <a:pt x="6" y="23"/>
                      <a:pt x="6" y="23"/>
                      <a:pt x="5" y="23"/>
                    </a:cubicBezTo>
                    <a:cubicBezTo>
                      <a:pt x="0" y="23"/>
                      <a:pt x="0" y="23"/>
                      <a:pt x="0" y="23"/>
                    </a:cubicBezTo>
                    <a:cubicBezTo>
                      <a:pt x="0" y="23"/>
                      <a:pt x="0" y="23"/>
                      <a:pt x="0" y="23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0" y="0"/>
                      <a:pt x="10" y="0"/>
                      <a:pt x="10" y="0"/>
                    </a:cubicBezTo>
                    <a:cubicBezTo>
                      <a:pt x="15" y="0"/>
                      <a:pt x="18" y="3"/>
                      <a:pt x="18" y="8"/>
                    </a:cubicBezTo>
                    <a:cubicBezTo>
                      <a:pt x="18" y="10"/>
                      <a:pt x="16" y="13"/>
                      <a:pt x="14" y="14"/>
                    </a:cubicBezTo>
                    <a:cubicBezTo>
                      <a:pt x="18" y="23"/>
                      <a:pt x="18" y="23"/>
                      <a:pt x="18" y="23"/>
                    </a:cubicBezTo>
                    <a:cubicBezTo>
                      <a:pt x="18" y="23"/>
                      <a:pt x="18" y="23"/>
                      <a:pt x="18" y="23"/>
                    </a:cubicBezTo>
                    <a:lnTo>
                      <a:pt x="12" y="23"/>
                    </a:lnTo>
                    <a:close/>
                    <a:moveTo>
                      <a:pt x="12" y="8"/>
                    </a:moveTo>
                    <a:cubicBezTo>
                      <a:pt x="12" y="6"/>
                      <a:pt x="11" y="5"/>
                      <a:pt x="9" y="5"/>
                    </a:cubicBezTo>
                    <a:cubicBezTo>
                      <a:pt x="6" y="5"/>
                      <a:pt x="6" y="5"/>
                      <a:pt x="6" y="5"/>
                    </a:cubicBezTo>
                    <a:cubicBezTo>
                      <a:pt x="6" y="5"/>
                      <a:pt x="6" y="5"/>
                      <a:pt x="6" y="5"/>
                    </a:cubicBezTo>
                    <a:cubicBezTo>
                      <a:pt x="6" y="10"/>
                      <a:pt x="6" y="10"/>
                      <a:pt x="6" y="10"/>
                    </a:cubicBezTo>
                    <a:cubicBezTo>
                      <a:pt x="6" y="10"/>
                      <a:pt x="6" y="10"/>
                      <a:pt x="6" y="10"/>
                    </a:cubicBezTo>
                    <a:cubicBezTo>
                      <a:pt x="9" y="10"/>
                      <a:pt x="9" y="10"/>
                      <a:pt x="9" y="10"/>
                    </a:cubicBezTo>
                    <a:cubicBezTo>
                      <a:pt x="11" y="10"/>
                      <a:pt x="12" y="9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da-DK"/>
              </a:p>
            </p:txBody>
          </p:sp>
          <p:sp>
            <p:nvSpPr>
              <p:cNvPr id="50" name="Freeform 42"/>
              <p:cNvSpPr>
                <a:spLocks/>
              </p:cNvSpPr>
              <p:nvPr userDrawn="1"/>
            </p:nvSpPr>
            <p:spPr bwMode="auto">
              <a:xfrm>
                <a:off x="6589713" y="6407150"/>
                <a:ext cx="61913" cy="79375"/>
              </a:xfrm>
              <a:custGeom>
                <a:avLst/>
                <a:gdLst>
                  <a:gd name="T0" fmla="*/ 0 w 19"/>
                  <a:gd name="T1" fmla="*/ 20 h 24"/>
                  <a:gd name="T2" fmla="*/ 0 w 19"/>
                  <a:gd name="T3" fmla="*/ 20 h 24"/>
                  <a:gd name="T4" fmla="*/ 3 w 19"/>
                  <a:gd name="T5" fmla="*/ 16 h 24"/>
                  <a:gd name="T6" fmla="*/ 3 w 19"/>
                  <a:gd name="T7" fmla="*/ 16 h 24"/>
                  <a:gd name="T8" fmla="*/ 9 w 19"/>
                  <a:gd name="T9" fmla="*/ 19 h 24"/>
                  <a:gd name="T10" fmla="*/ 13 w 19"/>
                  <a:gd name="T11" fmla="*/ 16 h 24"/>
                  <a:gd name="T12" fmla="*/ 10 w 19"/>
                  <a:gd name="T13" fmla="*/ 14 h 24"/>
                  <a:gd name="T14" fmla="*/ 8 w 19"/>
                  <a:gd name="T15" fmla="*/ 14 h 24"/>
                  <a:gd name="T16" fmla="*/ 1 w 19"/>
                  <a:gd name="T17" fmla="*/ 7 h 24"/>
                  <a:gd name="T18" fmla="*/ 9 w 19"/>
                  <a:gd name="T19" fmla="*/ 0 h 24"/>
                  <a:gd name="T20" fmla="*/ 18 w 19"/>
                  <a:gd name="T21" fmla="*/ 2 h 24"/>
                  <a:gd name="T22" fmla="*/ 18 w 19"/>
                  <a:gd name="T23" fmla="*/ 3 h 24"/>
                  <a:gd name="T24" fmla="*/ 15 w 19"/>
                  <a:gd name="T25" fmla="*/ 7 h 24"/>
                  <a:gd name="T26" fmla="*/ 15 w 19"/>
                  <a:gd name="T27" fmla="*/ 7 h 24"/>
                  <a:gd name="T28" fmla="*/ 9 w 19"/>
                  <a:gd name="T29" fmla="*/ 5 h 24"/>
                  <a:gd name="T30" fmla="*/ 7 w 19"/>
                  <a:gd name="T31" fmla="*/ 7 h 24"/>
                  <a:gd name="T32" fmla="*/ 10 w 19"/>
                  <a:gd name="T33" fmla="*/ 9 h 24"/>
                  <a:gd name="T34" fmla="*/ 11 w 19"/>
                  <a:gd name="T35" fmla="*/ 9 h 24"/>
                  <a:gd name="T36" fmla="*/ 19 w 19"/>
                  <a:gd name="T37" fmla="*/ 16 h 24"/>
                  <a:gd name="T38" fmla="*/ 9 w 19"/>
                  <a:gd name="T39" fmla="*/ 24 h 24"/>
                  <a:gd name="T40" fmla="*/ 0 w 19"/>
                  <a:gd name="T41" fmla="*/ 20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19" h="24">
                    <a:moveTo>
                      <a:pt x="0" y="20"/>
                    </a:moveTo>
                    <a:cubicBezTo>
                      <a:pt x="0" y="20"/>
                      <a:pt x="0" y="20"/>
                      <a:pt x="0" y="20"/>
                    </a:cubicBezTo>
                    <a:cubicBezTo>
                      <a:pt x="3" y="16"/>
                      <a:pt x="3" y="16"/>
                      <a:pt x="3" y="16"/>
                    </a:cubicBezTo>
                    <a:cubicBezTo>
                      <a:pt x="3" y="16"/>
                      <a:pt x="3" y="16"/>
                      <a:pt x="3" y="16"/>
                    </a:cubicBezTo>
                    <a:cubicBezTo>
                      <a:pt x="5" y="17"/>
                      <a:pt x="7" y="19"/>
                      <a:pt x="9" y="19"/>
                    </a:cubicBezTo>
                    <a:cubicBezTo>
                      <a:pt x="11" y="19"/>
                      <a:pt x="13" y="18"/>
                      <a:pt x="13" y="16"/>
                    </a:cubicBezTo>
                    <a:cubicBezTo>
                      <a:pt x="13" y="15"/>
                      <a:pt x="12" y="15"/>
                      <a:pt x="10" y="14"/>
                    </a:cubicBezTo>
                    <a:cubicBezTo>
                      <a:pt x="8" y="14"/>
                      <a:pt x="8" y="14"/>
                      <a:pt x="8" y="14"/>
                    </a:cubicBezTo>
                    <a:cubicBezTo>
                      <a:pt x="3" y="14"/>
                      <a:pt x="1" y="11"/>
                      <a:pt x="1" y="7"/>
                    </a:cubicBezTo>
                    <a:cubicBezTo>
                      <a:pt x="1" y="3"/>
                      <a:pt x="4" y="0"/>
                      <a:pt x="9" y="0"/>
                    </a:cubicBezTo>
                    <a:cubicBezTo>
                      <a:pt x="13" y="0"/>
                      <a:pt x="16" y="1"/>
                      <a:pt x="18" y="2"/>
                    </a:cubicBezTo>
                    <a:cubicBezTo>
                      <a:pt x="18" y="2"/>
                      <a:pt x="18" y="3"/>
                      <a:pt x="18" y="3"/>
                    </a:cubicBezTo>
                    <a:cubicBezTo>
                      <a:pt x="15" y="7"/>
                      <a:pt x="15" y="7"/>
                      <a:pt x="15" y="7"/>
                    </a:cubicBezTo>
                    <a:cubicBezTo>
                      <a:pt x="15" y="7"/>
                      <a:pt x="15" y="7"/>
                      <a:pt x="15" y="7"/>
                    </a:cubicBezTo>
                    <a:cubicBezTo>
                      <a:pt x="13" y="6"/>
                      <a:pt x="11" y="5"/>
                      <a:pt x="9" y="5"/>
                    </a:cubicBezTo>
                    <a:cubicBezTo>
                      <a:pt x="8" y="5"/>
                      <a:pt x="7" y="6"/>
                      <a:pt x="7" y="7"/>
                    </a:cubicBezTo>
                    <a:cubicBezTo>
                      <a:pt x="7" y="8"/>
                      <a:pt x="8" y="8"/>
                      <a:pt x="10" y="9"/>
                    </a:cubicBezTo>
                    <a:cubicBezTo>
                      <a:pt x="11" y="9"/>
                      <a:pt x="11" y="9"/>
                      <a:pt x="11" y="9"/>
                    </a:cubicBezTo>
                    <a:cubicBezTo>
                      <a:pt x="16" y="10"/>
                      <a:pt x="19" y="12"/>
                      <a:pt x="19" y="16"/>
                    </a:cubicBezTo>
                    <a:cubicBezTo>
                      <a:pt x="19" y="21"/>
                      <a:pt x="15" y="24"/>
                      <a:pt x="9" y="24"/>
                    </a:cubicBezTo>
                    <a:cubicBezTo>
                      <a:pt x="6" y="24"/>
                      <a:pt x="2" y="22"/>
                      <a:pt x="0" y="2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da-DK"/>
              </a:p>
            </p:txBody>
          </p:sp>
          <p:sp>
            <p:nvSpPr>
              <p:cNvPr id="51" name="Freeform 43"/>
              <p:cNvSpPr>
                <a:spLocks/>
              </p:cNvSpPr>
              <p:nvPr userDrawn="1"/>
            </p:nvSpPr>
            <p:spPr bwMode="auto">
              <a:xfrm>
                <a:off x="6681788" y="6407150"/>
                <a:ext cx="19050" cy="76200"/>
              </a:xfrm>
              <a:custGeom>
                <a:avLst/>
                <a:gdLst>
                  <a:gd name="T0" fmla="*/ 0 w 6"/>
                  <a:gd name="T1" fmla="*/ 0 h 23"/>
                  <a:gd name="T2" fmla="*/ 1 w 6"/>
                  <a:gd name="T3" fmla="*/ 0 h 23"/>
                  <a:gd name="T4" fmla="*/ 6 w 6"/>
                  <a:gd name="T5" fmla="*/ 0 h 23"/>
                  <a:gd name="T6" fmla="*/ 6 w 6"/>
                  <a:gd name="T7" fmla="*/ 0 h 23"/>
                  <a:gd name="T8" fmla="*/ 6 w 6"/>
                  <a:gd name="T9" fmla="*/ 23 h 23"/>
                  <a:gd name="T10" fmla="*/ 6 w 6"/>
                  <a:gd name="T11" fmla="*/ 23 h 23"/>
                  <a:gd name="T12" fmla="*/ 1 w 6"/>
                  <a:gd name="T13" fmla="*/ 23 h 23"/>
                  <a:gd name="T14" fmla="*/ 0 w 6"/>
                  <a:gd name="T15" fmla="*/ 23 h 23"/>
                  <a:gd name="T16" fmla="*/ 0 w 6"/>
                  <a:gd name="T17" fmla="*/ 0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" h="23">
                    <a:moveTo>
                      <a:pt x="0" y="0"/>
                    </a:moveTo>
                    <a:cubicBezTo>
                      <a:pt x="0" y="0"/>
                      <a:pt x="0" y="0"/>
                      <a:pt x="1" y="0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6" y="23"/>
                      <a:pt x="6" y="23"/>
                      <a:pt x="6" y="23"/>
                    </a:cubicBezTo>
                    <a:cubicBezTo>
                      <a:pt x="6" y="23"/>
                      <a:pt x="6" y="23"/>
                      <a:pt x="6" y="23"/>
                    </a:cubicBezTo>
                    <a:cubicBezTo>
                      <a:pt x="1" y="23"/>
                      <a:pt x="1" y="23"/>
                      <a:pt x="1" y="23"/>
                    </a:cubicBezTo>
                    <a:cubicBezTo>
                      <a:pt x="0" y="23"/>
                      <a:pt x="0" y="23"/>
                      <a:pt x="0" y="23"/>
                    </a:cubicBez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da-DK"/>
              </a:p>
            </p:txBody>
          </p:sp>
          <p:sp>
            <p:nvSpPr>
              <p:cNvPr id="52" name="Freeform 44"/>
              <p:cNvSpPr>
                <a:spLocks/>
              </p:cNvSpPr>
              <p:nvPr userDrawn="1"/>
            </p:nvSpPr>
            <p:spPr bwMode="auto">
              <a:xfrm>
                <a:off x="6729413" y="6407150"/>
                <a:ext cx="61913" cy="76200"/>
              </a:xfrm>
              <a:custGeom>
                <a:avLst/>
                <a:gdLst>
                  <a:gd name="T0" fmla="*/ 7 w 19"/>
                  <a:gd name="T1" fmla="*/ 23 h 23"/>
                  <a:gd name="T2" fmla="*/ 7 w 19"/>
                  <a:gd name="T3" fmla="*/ 23 h 23"/>
                  <a:gd name="T4" fmla="*/ 7 w 19"/>
                  <a:gd name="T5" fmla="*/ 23 h 23"/>
                  <a:gd name="T6" fmla="*/ 7 w 19"/>
                  <a:gd name="T7" fmla="*/ 23 h 23"/>
                  <a:gd name="T8" fmla="*/ 7 w 19"/>
                  <a:gd name="T9" fmla="*/ 23 h 23"/>
                  <a:gd name="T10" fmla="*/ 7 w 19"/>
                  <a:gd name="T11" fmla="*/ 6 h 23"/>
                  <a:gd name="T12" fmla="*/ 6 w 19"/>
                  <a:gd name="T13" fmla="*/ 5 h 23"/>
                  <a:gd name="T14" fmla="*/ 6 w 19"/>
                  <a:gd name="T15" fmla="*/ 5 h 23"/>
                  <a:gd name="T16" fmla="*/ 1 w 19"/>
                  <a:gd name="T17" fmla="*/ 5 h 23"/>
                  <a:gd name="T18" fmla="*/ 1 w 19"/>
                  <a:gd name="T19" fmla="*/ 5 h 23"/>
                  <a:gd name="T20" fmla="*/ 0 w 19"/>
                  <a:gd name="T21" fmla="*/ 5 h 23"/>
                  <a:gd name="T22" fmla="*/ 0 w 19"/>
                  <a:gd name="T23" fmla="*/ 5 h 23"/>
                  <a:gd name="T24" fmla="*/ 0 w 19"/>
                  <a:gd name="T25" fmla="*/ 5 h 23"/>
                  <a:gd name="T26" fmla="*/ 0 w 19"/>
                  <a:gd name="T27" fmla="*/ 5 h 23"/>
                  <a:gd name="T28" fmla="*/ 0 w 19"/>
                  <a:gd name="T29" fmla="*/ 0 h 23"/>
                  <a:gd name="T30" fmla="*/ 1 w 19"/>
                  <a:gd name="T31" fmla="*/ 0 h 23"/>
                  <a:gd name="T32" fmla="*/ 1 w 19"/>
                  <a:gd name="T33" fmla="*/ 0 h 23"/>
                  <a:gd name="T34" fmla="*/ 18 w 19"/>
                  <a:gd name="T35" fmla="*/ 0 h 23"/>
                  <a:gd name="T36" fmla="*/ 19 w 19"/>
                  <a:gd name="T37" fmla="*/ 0 h 23"/>
                  <a:gd name="T38" fmla="*/ 19 w 19"/>
                  <a:gd name="T39" fmla="*/ 0 h 23"/>
                  <a:gd name="T40" fmla="*/ 19 w 19"/>
                  <a:gd name="T41" fmla="*/ 0 h 23"/>
                  <a:gd name="T42" fmla="*/ 19 w 19"/>
                  <a:gd name="T43" fmla="*/ 5 h 23"/>
                  <a:gd name="T44" fmla="*/ 19 w 19"/>
                  <a:gd name="T45" fmla="*/ 5 h 23"/>
                  <a:gd name="T46" fmla="*/ 19 w 19"/>
                  <a:gd name="T47" fmla="*/ 5 h 23"/>
                  <a:gd name="T48" fmla="*/ 18 w 19"/>
                  <a:gd name="T49" fmla="*/ 5 h 23"/>
                  <a:gd name="T50" fmla="*/ 13 w 19"/>
                  <a:gd name="T51" fmla="*/ 5 h 23"/>
                  <a:gd name="T52" fmla="*/ 13 w 19"/>
                  <a:gd name="T53" fmla="*/ 5 h 23"/>
                  <a:gd name="T54" fmla="*/ 13 w 19"/>
                  <a:gd name="T55" fmla="*/ 6 h 23"/>
                  <a:gd name="T56" fmla="*/ 13 w 19"/>
                  <a:gd name="T57" fmla="*/ 6 h 23"/>
                  <a:gd name="T58" fmla="*/ 13 w 19"/>
                  <a:gd name="T59" fmla="*/ 23 h 23"/>
                  <a:gd name="T60" fmla="*/ 13 w 19"/>
                  <a:gd name="T61" fmla="*/ 23 h 23"/>
                  <a:gd name="T62" fmla="*/ 12 w 19"/>
                  <a:gd name="T63" fmla="*/ 23 h 23"/>
                  <a:gd name="T64" fmla="*/ 12 w 19"/>
                  <a:gd name="T65" fmla="*/ 23 h 23"/>
                  <a:gd name="T66" fmla="*/ 7 w 19"/>
                  <a:gd name="T67" fmla="*/ 23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19" h="23">
                    <a:moveTo>
                      <a:pt x="7" y="23"/>
                    </a:moveTo>
                    <a:cubicBezTo>
                      <a:pt x="7" y="23"/>
                      <a:pt x="7" y="23"/>
                      <a:pt x="7" y="23"/>
                    </a:cubicBezTo>
                    <a:cubicBezTo>
                      <a:pt x="7" y="23"/>
                      <a:pt x="7" y="23"/>
                      <a:pt x="7" y="23"/>
                    </a:cubicBezTo>
                    <a:cubicBezTo>
                      <a:pt x="7" y="23"/>
                      <a:pt x="7" y="23"/>
                      <a:pt x="7" y="23"/>
                    </a:cubicBezTo>
                    <a:cubicBezTo>
                      <a:pt x="7" y="23"/>
                      <a:pt x="7" y="23"/>
                      <a:pt x="7" y="23"/>
                    </a:cubicBezTo>
                    <a:cubicBezTo>
                      <a:pt x="7" y="6"/>
                      <a:pt x="7" y="6"/>
                      <a:pt x="7" y="6"/>
                    </a:cubicBezTo>
                    <a:cubicBezTo>
                      <a:pt x="7" y="6"/>
                      <a:pt x="7" y="5"/>
                      <a:pt x="6" y="5"/>
                    </a:cubicBezTo>
                    <a:cubicBezTo>
                      <a:pt x="6" y="5"/>
                      <a:pt x="6" y="5"/>
                      <a:pt x="6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5"/>
                      <a:pt x="1" y="5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8" y="0"/>
                      <a:pt x="18" y="0"/>
                      <a:pt x="18" y="0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19" y="5"/>
                      <a:pt x="19" y="5"/>
                      <a:pt x="19" y="5"/>
                    </a:cubicBezTo>
                    <a:cubicBezTo>
                      <a:pt x="19" y="5"/>
                      <a:pt x="19" y="5"/>
                      <a:pt x="19" y="5"/>
                    </a:cubicBezTo>
                    <a:cubicBezTo>
                      <a:pt x="19" y="5"/>
                      <a:pt x="19" y="5"/>
                      <a:pt x="19" y="5"/>
                    </a:cubicBezTo>
                    <a:cubicBezTo>
                      <a:pt x="18" y="5"/>
                      <a:pt x="18" y="5"/>
                      <a:pt x="18" y="5"/>
                    </a:cubicBezTo>
                    <a:cubicBezTo>
                      <a:pt x="13" y="5"/>
                      <a:pt x="13" y="5"/>
                      <a:pt x="13" y="5"/>
                    </a:cubicBezTo>
                    <a:cubicBezTo>
                      <a:pt x="13" y="5"/>
                      <a:pt x="13" y="5"/>
                      <a:pt x="13" y="5"/>
                    </a:cubicBezTo>
                    <a:cubicBezTo>
                      <a:pt x="13" y="5"/>
                      <a:pt x="13" y="6"/>
                      <a:pt x="13" y="6"/>
                    </a:cubicBezTo>
                    <a:cubicBezTo>
                      <a:pt x="13" y="6"/>
                      <a:pt x="13" y="6"/>
                      <a:pt x="13" y="6"/>
                    </a:cubicBezTo>
                    <a:cubicBezTo>
                      <a:pt x="13" y="23"/>
                      <a:pt x="13" y="23"/>
                      <a:pt x="13" y="23"/>
                    </a:cubicBezTo>
                    <a:cubicBezTo>
                      <a:pt x="13" y="23"/>
                      <a:pt x="13" y="23"/>
                      <a:pt x="13" y="23"/>
                    </a:cubicBezTo>
                    <a:cubicBezTo>
                      <a:pt x="13" y="23"/>
                      <a:pt x="13" y="23"/>
                      <a:pt x="12" y="23"/>
                    </a:cubicBezTo>
                    <a:cubicBezTo>
                      <a:pt x="12" y="23"/>
                      <a:pt x="12" y="23"/>
                      <a:pt x="12" y="23"/>
                    </a:cubicBezTo>
                    <a:lnTo>
                      <a:pt x="7" y="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da-DK"/>
              </a:p>
            </p:txBody>
          </p:sp>
          <p:sp>
            <p:nvSpPr>
              <p:cNvPr id="53" name="Freeform 45"/>
              <p:cNvSpPr>
                <a:spLocks/>
              </p:cNvSpPr>
              <p:nvPr userDrawn="1"/>
            </p:nvSpPr>
            <p:spPr bwMode="auto">
              <a:xfrm>
                <a:off x="6821488" y="6407150"/>
                <a:ext cx="52388" cy="76200"/>
              </a:xfrm>
              <a:custGeom>
                <a:avLst/>
                <a:gdLst>
                  <a:gd name="T0" fmla="*/ 0 w 16"/>
                  <a:gd name="T1" fmla="*/ 0 h 23"/>
                  <a:gd name="T2" fmla="*/ 0 w 16"/>
                  <a:gd name="T3" fmla="*/ 0 h 23"/>
                  <a:gd name="T4" fmla="*/ 15 w 16"/>
                  <a:gd name="T5" fmla="*/ 0 h 23"/>
                  <a:gd name="T6" fmla="*/ 16 w 16"/>
                  <a:gd name="T7" fmla="*/ 0 h 23"/>
                  <a:gd name="T8" fmla="*/ 16 w 16"/>
                  <a:gd name="T9" fmla="*/ 5 h 23"/>
                  <a:gd name="T10" fmla="*/ 15 w 16"/>
                  <a:gd name="T11" fmla="*/ 5 h 23"/>
                  <a:gd name="T12" fmla="*/ 6 w 16"/>
                  <a:gd name="T13" fmla="*/ 5 h 23"/>
                  <a:gd name="T14" fmla="*/ 6 w 16"/>
                  <a:gd name="T15" fmla="*/ 5 h 23"/>
                  <a:gd name="T16" fmla="*/ 6 w 16"/>
                  <a:gd name="T17" fmla="*/ 9 h 23"/>
                  <a:gd name="T18" fmla="*/ 6 w 16"/>
                  <a:gd name="T19" fmla="*/ 9 h 23"/>
                  <a:gd name="T20" fmla="*/ 14 w 16"/>
                  <a:gd name="T21" fmla="*/ 9 h 23"/>
                  <a:gd name="T22" fmla="*/ 14 w 16"/>
                  <a:gd name="T23" fmla="*/ 9 h 23"/>
                  <a:gd name="T24" fmla="*/ 14 w 16"/>
                  <a:gd name="T25" fmla="*/ 14 h 23"/>
                  <a:gd name="T26" fmla="*/ 14 w 16"/>
                  <a:gd name="T27" fmla="*/ 14 h 23"/>
                  <a:gd name="T28" fmla="*/ 6 w 16"/>
                  <a:gd name="T29" fmla="*/ 14 h 23"/>
                  <a:gd name="T30" fmla="*/ 6 w 16"/>
                  <a:gd name="T31" fmla="*/ 14 h 23"/>
                  <a:gd name="T32" fmla="*/ 6 w 16"/>
                  <a:gd name="T33" fmla="*/ 18 h 23"/>
                  <a:gd name="T34" fmla="*/ 6 w 16"/>
                  <a:gd name="T35" fmla="*/ 18 h 23"/>
                  <a:gd name="T36" fmla="*/ 15 w 16"/>
                  <a:gd name="T37" fmla="*/ 18 h 23"/>
                  <a:gd name="T38" fmla="*/ 16 w 16"/>
                  <a:gd name="T39" fmla="*/ 19 h 23"/>
                  <a:gd name="T40" fmla="*/ 16 w 16"/>
                  <a:gd name="T41" fmla="*/ 23 h 23"/>
                  <a:gd name="T42" fmla="*/ 15 w 16"/>
                  <a:gd name="T43" fmla="*/ 23 h 23"/>
                  <a:gd name="T44" fmla="*/ 0 w 16"/>
                  <a:gd name="T45" fmla="*/ 23 h 23"/>
                  <a:gd name="T46" fmla="*/ 0 w 16"/>
                  <a:gd name="T47" fmla="*/ 23 h 23"/>
                  <a:gd name="T48" fmla="*/ 0 w 16"/>
                  <a:gd name="T49" fmla="*/ 0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6" h="23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6" y="0"/>
                      <a:pt x="16" y="0"/>
                      <a:pt x="16" y="0"/>
                    </a:cubicBezTo>
                    <a:cubicBezTo>
                      <a:pt x="16" y="5"/>
                      <a:pt x="16" y="5"/>
                      <a:pt x="16" y="5"/>
                    </a:cubicBezTo>
                    <a:cubicBezTo>
                      <a:pt x="16" y="5"/>
                      <a:pt x="16" y="5"/>
                      <a:pt x="15" y="5"/>
                    </a:cubicBezTo>
                    <a:cubicBezTo>
                      <a:pt x="6" y="5"/>
                      <a:pt x="6" y="5"/>
                      <a:pt x="6" y="5"/>
                    </a:cubicBezTo>
                    <a:cubicBezTo>
                      <a:pt x="6" y="5"/>
                      <a:pt x="6" y="5"/>
                      <a:pt x="6" y="5"/>
                    </a:cubicBezTo>
                    <a:cubicBezTo>
                      <a:pt x="6" y="9"/>
                      <a:pt x="6" y="9"/>
                      <a:pt x="6" y="9"/>
                    </a:cubicBezTo>
                    <a:cubicBezTo>
                      <a:pt x="6" y="9"/>
                      <a:pt x="6" y="9"/>
                      <a:pt x="6" y="9"/>
                    </a:cubicBezTo>
                    <a:cubicBezTo>
                      <a:pt x="14" y="9"/>
                      <a:pt x="14" y="9"/>
                      <a:pt x="14" y="9"/>
                    </a:cubicBezTo>
                    <a:cubicBezTo>
                      <a:pt x="14" y="9"/>
                      <a:pt x="14" y="9"/>
                      <a:pt x="14" y="9"/>
                    </a:cubicBezTo>
                    <a:cubicBezTo>
                      <a:pt x="14" y="14"/>
                      <a:pt x="14" y="14"/>
                      <a:pt x="14" y="14"/>
                    </a:cubicBezTo>
                    <a:cubicBezTo>
                      <a:pt x="14" y="14"/>
                      <a:pt x="14" y="14"/>
                      <a:pt x="14" y="14"/>
                    </a:cubicBezTo>
                    <a:cubicBezTo>
                      <a:pt x="6" y="14"/>
                      <a:pt x="6" y="14"/>
                      <a:pt x="6" y="14"/>
                    </a:cubicBezTo>
                    <a:cubicBezTo>
                      <a:pt x="6" y="14"/>
                      <a:pt x="6" y="14"/>
                      <a:pt x="6" y="14"/>
                    </a:cubicBezTo>
                    <a:cubicBezTo>
                      <a:pt x="6" y="18"/>
                      <a:pt x="6" y="18"/>
                      <a:pt x="6" y="18"/>
                    </a:cubicBezTo>
                    <a:cubicBezTo>
                      <a:pt x="6" y="18"/>
                      <a:pt x="6" y="18"/>
                      <a:pt x="6" y="18"/>
                    </a:cubicBezTo>
                    <a:cubicBezTo>
                      <a:pt x="15" y="18"/>
                      <a:pt x="15" y="18"/>
                      <a:pt x="15" y="18"/>
                    </a:cubicBezTo>
                    <a:cubicBezTo>
                      <a:pt x="16" y="18"/>
                      <a:pt x="16" y="18"/>
                      <a:pt x="16" y="19"/>
                    </a:cubicBezTo>
                    <a:cubicBezTo>
                      <a:pt x="16" y="23"/>
                      <a:pt x="16" y="23"/>
                      <a:pt x="16" y="23"/>
                    </a:cubicBezTo>
                    <a:cubicBezTo>
                      <a:pt x="16" y="23"/>
                      <a:pt x="16" y="23"/>
                      <a:pt x="15" y="23"/>
                    </a:cubicBezTo>
                    <a:cubicBezTo>
                      <a:pt x="0" y="23"/>
                      <a:pt x="0" y="23"/>
                      <a:pt x="0" y="23"/>
                    </a:cubicBezTo>
                    <a:cubicBezTo>
                      <a:pt x="0" y="23"/>
                      <a:pt x="0" y="23"/>
                      <a:pt x="0" y="23"/>
                    </a:cubicBez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da-DK"/>
              </a:p>
            </p:txBody>
          </p:sp>
          <p:sp>
            <p:nvSpPr>
              <p:cNvPr id="54" name="Freeform 46"/>
              <p:cNvSpPr>
                <a:spLocks/>
              </p:cNvSpPr>
              <p:nvPr userDrawn="1"/>
            </p:nvSpPr>
            <p:spPr bwMode="auto">
              <a:xfrm>
                <a:off x="6899275" y="6407150"/>
                <a:ext cx="61913" cy="76200"/>
              </a:xfrm>
              <a:custGeom>
                <a:avLst/>
                <a:gdLst>
                  <a:gd name="T0" fmla="*/ 7 w 19"/>
                  <a:gd name="T1" fmla="*/ 23 h 23"/>
                  <a:gd name="T2" fmla="*/ 7 w 19"/>
                  <a:gd name="T3" fmla="*/ 23 h 23"/>
                  <a:gd name="T4" fmla="*/ 6 w 19"/>
                  <a:gd name="T5" fmla="*/ 23 h 23"/>
                  <a:gd name="T6" fmla="*/ 6 w 19"/>
                  <a:gd name="T7" fmla="*/ 23 h 23"/>
                  <a:gd name="T8" fmla="*/ 6 w 19"/>
                  <a:gd name="T9" fmla="*/ 23 h 23"/>
                  <a:gd name="T10" fmla="*/ 6 w 19"/>
                  <a:gd name="T11" fmla="*/ 6 h 23"/>
                  <a:gd name="T12" fmla="*/ 6 w 19"/>
                  <a:gd name="T13" fmla="*/ 5 h 23"/>
                  <a:gd name="T14" fmla="*/ 6 w 19"/>
                  <a:gd name="T15" fmla="*/ 5 h 23"/>
                  <a:gd name="T16" fmla="*/ 1 w 19"/>
                  <a:gd name="T17" fmla="*/ 5 h 23"/>
                  <a:gd name="T18" fmla="*/ 0 w 19"/>
                  <a:gd name="T19" fmla="*/ 5 h 23"/>
                  <a:gd name="T20" fmla="*/ 0 w 19"/>
                  <a:gd name="T21" fmla="*/ 5 h 23"/>
                  <a:gd name="T22" fmla="*/ 0 w 19"/>
                  <a:gd name="T23" fmla="*/ 5 h 23"/>
                  <a:gd name="T24" fmla="*/ 0 w 19"/>
                  <a:gd name="T25" fmla="*/ 5 h 23"/>
                  <a:gd name="T26" fmla="*/ 0 w 19"/>
                  <a:gd name="T27" fmla="*/ 5 h 23"/>
                  <a:gd name="T28" fmla="*/ 0 w 19"/>
                  <a:gd name="T29" fmla="*/ 0 h 23"/>
                  <a:gd name="T30" fmla="*/ 0 w 19"/>
                  <a:gd name="T31" fmla="*/ 0 h 23"/>
                  <a:gd name="T32" fmla="*/ 1 w 19"/>
                  <a:gd name="T33" fmla="*/ 0 h 23"/>
                  <a:gd name="T34" fmla="*/ 18 w 19"/>
                  <a:gd name="T35" fmla="*/ 0 h 23"/>
                  <a:gd name="T36" fmla="*/ 18 w 19"/>
                  <a:gd name="T37" fmla="*/ 0 h 23"/>
                  <a:gd name="T38" fmla="*/ 19 w 19"/>
                  <a:gd name="T39" fmla="*/ 0 h 23"/>
                  <a:gd name="T40" fmla="*/ 19 w 19"/>
                  <a:gd name="T41" fmla="*/ 0 h 23"/>
                  <a:gd name="T42" fmla="*/ 19 w 19"/>
                  <a:gd name="T43" fmla="*/ 5 h 23"/>
                  <a:gd name="T44" fmla="*/ 18 w 19"/>
                  <a:gd name="T45" fmla="*/ 5 h 23"/>
                  <a:gd name="T46" fmla="*/ 18 w 19"/>
                  <a:gd name="T47" fmla="*/ 5 h 23"/>
                  <a:gd name="T48" fmla="*/ 18 w 19"/>
                  <a:gd name="T49" fmla="*/ 5 h 23"/>
                  <a:gd name="T50" fmla="*/ 13 w 19"/>
                  <a:gd name="T51" fmla="*/ 5 h 23"/>
                  <a:gd name="T52" fmla="*/ 12 w 19"/>
                  <a:gd name="T53" fmla="*/ 5 h 23"/>
                  <a:gd name="T54" fmla="*/ 12 w 19"/>
                  <a:gd name="T55" fmla="*/ 6 h 23"/>
                  <a:gd name="T56" fmla="*/ 12 w 19"/>
                  <a:gd name="T57" fmla="*/ 6 h 23"/>
                  <a:gd name="T58" fmla="*/ 12 w 19"/>
                  <a:gd name="T59" fmla="*/ 23 h 23"/>
                  <a:gd name="T60" fmla="*/ 12 w 19"/>
                  <a:gd name="T61" fmla="*/ 23 h 23"/>
                  <a:gd name="T62" fmla="*/ 12 w 19"/>
                  <a:gd name="T63" fmla="*/ 23 h 23"/>
                  <a:gd name="T64" fmla="*/ 12 w 19"/>
                  <a:gd name="T65" fmla="*/ 23 h 23"/>
                  <a:gd name="T66" fmla="*/ 7 w 19"/>
                  <a:gd name="T67" fmla="*/ 23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19" h="23">
                    <a:moveTo>
                      <a:pt x="7" y="23"/>
                    </a:moveTo>
                    <a:cubicBezTo>
                      <a:pt x="7" y="23"/>
                      <a:pt x="7" y="23"/>
                      <a:pt x="7" y="23"/>
                    </a:cubicBezTo>
                    <a:cubicBezTo>
                      <a:pt x="7" y="23"/>
                      <a:pt x="7" y="23"/>
                      <a:pt x="6" y="23"/>
                    </a:cubicBezTo>
                    <a:cubicBezTo>
                      <a:pt x="6" y="23"/>
                      <a:pt x="6" y="23"/>
                      <a:pt x="6" y="23"/>
                    </a:cubicBezTo>
                    <a:cubicBezTo>
                      <a:pt x="6" y="23"/>
                      <a:pt x="6" y="23"/>
                      <a:pt x="6" y="23"/>
                    </a:cubicBezTo>
                    <a:cubicBezTo>
                      <a:pt x="6" y="6"/>
                      <a:pt x="6" y="6"/>
                      <a:pt x="6" y="6"/>
                    </a:cubicBezTo>
                    <a:cubicBezTo>
                      <a:pt x="6" y="6"/>
                      <a:pt x="6" y="5"/>
                      <a:pt x="6" y="5"/>
                    </a:cubicBezTo>
                    <a:cubicBezTo>
                      <a:pt x="6" y="5"/>
                      <a:pt x="6" y="5"/>
                      <a:pt x="6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8" y="0"/>
                      <a:pt x="18" y="0"/>
                      <a:pt x="18" y="0"/>
                    </a:cubicBezTo>
                    <a:cubicBezTo>
                      <a:pt x="18" y="0"/>
                      <a:pt x="18" y="0"/>
                      <a:pt x="18" y="0"/>
                    </a:cubicBezTo>
                    <a:cubicBezTo>
                      <a:pt x="18" y="0"/>
                      <a:pt x="19" y="0"/>
                      <a:pt x="19" y="0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19" y="5"/>
                      <a:pt x="19" y="5"/>
                      <a:pt x="19" y="5"/>
                    </a:cubicBezTo>
                    <a:cubicBezTo>
                      <a:pt x="19" y="5"/>
                      <a:pt x="19" y="5"/>
                      <a:pt x="18" y="5"/>
                    </a:cubicBezTo>
                    <a:cubicBezTo>
                      <a:pt x="18" y="5"/>
                      <a:pt x="18" y="5"/>
                      <a:pt x="18" y="5"/>
                    </a:cubicBezTo>
                    <a:cubicBezTo>
                      <a:pt x="18" y="5"/>
                      <a:pt x="18" y="5"/>
                      <a:pt x="18" y="5"/>
                    </a:cubicBezTo>
                    <a:cubicBezTo>
                      <a:pt x="13" y="5"/>
                      <a:pt x="13" y="5"/>
                      <a:pt x="13" y="5"/>
                    </a:cubicBezTo>
                    <a:cubicBezTo>
                      <a:pt x="13" y="5"/>
                      <a:pt x="12" y="5"/>
                      <a:pt x="12" y="5"/>
                    </a:cubicBezTo>
                    <a:cubicBezTo>
                      <a:pt x="12" y="5"/>
                      <a:pt x="12" y="6"/>
                      <a:pt x="12" y="6"/>
                    </a:cubicBezTo>
                    <a:cubicBezTo>
                      <a:pt x="12" y="6"/>
                      <a:pt x="12" y="6"/>
                      <a:pt x="12" y="6"/>
                    </a:cubicBezTo>
                    <a:cubicBezTo>
                      <a:pt x="12" y="23"/>
                      <a:pt x="12" y="23"/>
                      <a:pt x="12" y="23"/>
                    </a:cubicBezTo>
                    <a:cubicBezTo>
                      <a:pt x="12" y="23"/>
                      <a:pt x="12" y="23"/>
                      <a:pt x="12" y="23"/>
                    </a:cubicBezTo>
                    <a:cubicBezTo>
                      <a:pt x="12" y="23"/>
                      <a:pt x="12" y="23"/>
                      <a:pt x="12" y="23"/>
                    </a:cubicBezTo>
                    <a:cubicBezTo>
                      <a:pt x="12" y="23"/>
                      <a:pt x="12" y="23"/>
                      <a:pt x="12" y="23"/>
                    </a:cubicBezTo>
                    <a:lnTo>
                      <a:pt x="7" y="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da-DK"/>
              </a:p>
            </p:txBody>
          </p:sp>
        </p:grpSp>
        <p:grpSp>
          <p:nvGrpSpPr>
            <p:cNvPr id="33" name="Gruppe 32"/>
            <p:cNvGrpSpPr/>
            <p:nvPr userDrawn="1"/>
          </p:nvGrpSpPr>
          <p:grpSpPr>
            <a:xfrm>
              <a:off x="5880100" y="5659438"/>
              <a:ext cx="511175" cy="544512"/>
              <a:chOff x="5880100" y="5659438"/>
              <a:chExt cx="511175" cy="544512"/>
            </a:xfrm>
            <a:grpFill/>
          </p:grpSpPr>
          <p:sp>
            <p:nvSpPr>
              <p:cNvPr id="34" name="Freeform 47"/>
              <p:cNvSpPr>
                <a:spLocks/>
              </p:cNvSpPr>
              <p:nvPr userDrawn="1"/>
            </p:nvSpPr>
            <p:spPr bwMode="auto">
              <a:xfrm>
                <a:off x="6143625" y="5678488"/>
                <a:ext cx="247650" cy="496887"/>
              </a:xfrm>
              <a:custGeom>
                <a:avLst/>
                <a:gdLst>
                  <a:gd name="T0" fmla="*/ 76 w 76"/>
                  <a:gd name="T1" fmla="*/ 123 h 151"/>
                  <a:gd name="T2" fmla="*/ 60 w 76"/>
                  <a:gd name="T3" fmla="*/ 115 h 151"/>
                  <a:gd name="T4" fmla="*/ 45 w 76"/>
                  <a:gd name="T5" fmla="*/ 52 h 151"/>
                  <a:gd name="T6" fmla="*/ 53 w 76"/>
                  <a:gd name="T7" fmla="*/ 0 h 151"/>
                  <a:gd name="T8" fmla="*/ 53 w 76"/>
                  <a:gd name="T9" fmla="*/ 0 h 151"/>
                  <a:gd name="T10" fmla="*/ 30 w 76"/>
                  <a:gd name="T11" fmla="*/ 57 h 151"/>
                  <a:gd name="T12" fmla="*/ 44 w 76"/>
                  <a:gd name="T13" fmla="*/ 151 h 151"/>
                  <a:gd name="T14" fmla="*/ 76 w 76"/>
                  <a:gd name="T15" fmla="*/ 123 h 1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6" h="151">
                    <a:moveTo>
                      <a:pt x="76" y="123"/>
                    </a:moveTo>
                    <a:cubicBezTo>
                      <a:pt x="72" y="121"/>
                      <a:pt x="68" y="119"/>
                      <a:pt x="60" y="115"/>
                    </a:cubicBezTo>
                    <a:cubicBezTo>
                      <a:pt x="40" y="103"/>
                      <a:pt x="34" y="84"/>
                      <a:pt x="45" y="52"/>
                    </a:cubicBezTo>
                    <a:cubicBezTo>
                      <a:pt x="52" y="33"/>
                      <a:pt x="55" y="17"/>
                      <a:pt x="53" y="0"/>
                    </a:cubicBezTo>
                    <a:cubicBezTo>
                      <a:pt x="53" y="0"/>
                      <a:pt x="53" y="0"/>
                      <a:pt x="53" y="0"/>
                    </a:cubicBezTo>
                    <a:cubicBezTo>
                      <a:pt x="52" y="21"/>
                      <a:pt x="44" y="34"/>
                      <a:pt x="30" y="57"/>
                    </a:cubicBezTo>
                    <a:cubicBezTo>
                      <a:pt x="0" y="105"/>
                      <a:pt x="30" y="140"/>
                      <a:pt x="44" y="151"/>
                    </a:cubicBezTo>
                    <a:cubicBezTo>
                      <a:pt x="57" y="144"/>
                      <a:pt x="68" y="135"/>
                      <a:pt x="76" y="12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da-DK"/>
              </a:p>
            </p:txBody>
          </p:sp>
          <p:sp>
            <p:nvSpPr>
              <p:cNvPr id="35" name="Freeform 48"/>
              <p:cNvSpPr>
                <a:spLocks/>
              </p:cNvSpPr>
              <p:nvPr userDrawn="1"/>
            </p:nvSpPr>
            <p:spPr bwMode="auto">
              <a:xfrm>
                <a:off x="5997575" y="5665788"/>
                <a:ext cx="301625" cy="538162"/>
              </a:xfrm>
              <a:custGeom>
                <a:avLst/>
                <a:gdLst>
                  <a:gd name="T0" fmla="*/ 61 w 93"/>
                  <a:gd name="T1" fmla="*/ 59 h 164"/>
                  <a:gd name="T2" fmla="*/ 93 w 93"/>
                  <a:gd name="T3" fmla="*/ 1 h 164"/>
                  <a:gd name="T4" fmla="*/ 92 w 93"/>
                  <a:gd name="T5" fmla="*/ 0 h 164"/>
                  <a:gd name="T6" fmla="*/ 38 w 93"/>
                  <a:gd name="T7" fmla="*/ 58 h 164"/>
                  <a:gd name="T8" fmla="*/ 11 w 93"/>
                  <a:gd name="T9" fmla="*/ 154 h 164"/>
                  <a:gd name="T10" fmla="*/ 51 w 93"/>
                  <a:gd name="T11" fmla="*/ 164 h 164"/>
                  <a:gd name="T12" fmla="*/ 60 w 93"/>
                  <a:gd name="T13" fmla="*/ 163 h 164"/>
                  <a:gd name="T14" fmla="*/ 61 w 93"/>
                  <a:gd name="T15" fmla="*/ 59 h 1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93" h="164">
                    <a:moveTo>
                      <a:pt x="61" y="59"/>
                    </a:moveTo>
                    <a:cubicBezTo>
                      <a:pt x="84" y="32"/>
                      <a:pt x="91" y="19"/>
                      <a:pt x="93" y="1"/>
                    </a:cubicBezTo>
                    <a:cubicBezTo>
                      <a:pt x="93" y="0"/>
                      <a:pt x="92" y="0"/>
                      <a:pt x="92" y="0"/>
                    </a:cubicBezTo>
                    <a:cubicBezTo>
                      <a:pt x="87" y="23"/>
                      <a:pt x="73" y="34"/>
                      <a:pt x="38" y="58"/>
                    </a:cubicBezTo>
                    <a:cubicBezTo>
                      <a:pt x="0" y="83"/>
                      <a:pt x="2" y="127"/>
                      <a:pt x="11" y="154"/>
                    </a:cubicBezTo>
                    <a:cubicBezTo>
                      <a:pt x="23" y="160"/>
                      <a:pt x="36" y="164"/>
                      <a:pt x="51" y="164"/>
                    </a:cubicBezTo>
                    <a:cubicBezTo>
                      <a:pt x="54" y="164"/>
                      <a:pt x="57" y="164"/>
                      <a:pt x="60" y="163"/>
                    </a:cubicBezTo>
                    <a:cubicBezTo>
                      <a:pt x="32" y="122"/>
                      <a:pt x="34" y="90"/>
                      <a:pt x="61" y="5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da-DK"/>
              </a:p>
            </p:txBody>
          </p:sp>
          <p:sp>
            <p:nvSpPr>
              <p:cNvPr id="36" name="Freeform 49"/>
              <p:cNvSpPr>
                <a:spLocks/>
              </p:cNvSpPr>
              <p:nvPr userDrawn="1"/>
            </p:nvSpPr>
            <p:spPr bwMode="auto">
              <a:xfrm>
                <a:off x="5880100" y="5659438"/>
                <a:ext cx="403225" cy="436562"/>
              </a:xfrm>
              <a:custGeom>
                <a:avLst/>
                <a:gdLst>
                  <a:gd name="T0" fmla="*/ 83 w 124"/>
                  <a:gd name="T1" fmla="*/ 41 h 133"/>
                  <a:gd name="T2" fmla="*/ 124 w 124"/>
                  <a:gd name="T3" fmla="*/ 0 h 133"/>
                  <a:gd name="T4" fmla="*/ 123 w 124"/>
                  <a:gd name="T5" fmla="*/ 0 h 133"/>
                  <a:gd name="T6" fmla="*/ 52 w 124"/>
                  <a:gd name="T7" fmla="*/ 32 h 133"/>
                  <a:gd name="T8" fmla="*/ 1 w 124"/>
                  <a:gd name="T9" fmla="*/ 64 h 133"/>
                  <a:gd name="T10" fmla="*/ 0 w 124"/>
                  <a:gd name="T11" fmla="*/ 79 h 133"/>
                  <a:gd name="T12" fmla="*/ 19 w 124"/>
                  <a:gd name="T13" fmla="*/ 133 h 133"/>
                  <a:gd name="T14" fmla="*/ 83 w 124"/>
                  <a:gd name="T15" fmla="*/ 41 h 1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24" h="133">
                    <a:moveTo>
                      <a:pt x="83" y="41"/>
                    </a:moveTo>
                    <a:cubicBezTo>
                      <a:pt x="108" y="30"/>
                      <a:pt x="120" y="13"/>
                      <a:pt x="124" y="0"/>
                    </a:cubicBezTo>
                    <a:cubicBezTo>
                      <a:pt x="123" y="0"/>
                      <a:pt x="123" y="0"/>
                      <a:pt x="123" y="0"/>
                    </a:cubicBezTo>
                    <a:cubicBezTo>
                      <a:pt x="112" y="23"/>
                      <a:pt x="90" y="27"/>
                      <a:pt x="52" y="32"/>
                    </a:cubicBezTo>
                    <a:cubicBezTo>
                      <a:pt x="29" y="35"/>
                      <a:pt x="12" y="48"/>
                      <a:pt x="1" y="64"/>
                    </a:cubicBezTo>
                    <a:cubicBezTo>
                      <a:pt x="0" y="69"/>
                      <a:pt x="0" y="74"/>
                      <a:pt x="0" y="79"/>
                    </a:cubicBezTo>
                    <a:cubicBezTo>
                      <a:pt x="0" y="99"/>
                      <a:pt x="7" y="118"/>
                      <a:pt x="19" y="133"/>
                    </a:cubicBezTo>
                    <a:cubicBezTo>
                      <a:pt x="18" y="68"/>
                      <a:pt x="52" y="54"/>
                      <a:pt x="83" y="4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da-DK"/>
              </a:p>
            </p:txBody>
          </p:sp>
        </p:grpSp>
      </p:grpSp>
      <p:sp>
        <p:nvSpPr>
          <p:cNvPr id="4" name="Pladsholder til tekst 3"/>
          <p:cNvSpPr>
            <a:spLocks noGrp="1"/>
          </p:cNvSpPr>
          <p:nvPr>
            <p:ph type="body" sz="quarter" idx="12" hasCustomPrompt="1"/>
          </p:nvPr>
        </p:nvSpPr>
        <p:spPr>
          <a:xfrm>
            <a:off x="583406" y="2101809"/>
            <a:ext cx="4458495" cy="3600491"/>
          </a:xfrm>
        </p:spPr>
        <p:txBody>
          <a:bodyPr rtlCol="0"/>
          <a:lstStyle>
            <a:lvl1pPr marL="285750" indent="-285750">
              <a:buFontTx/>
              <a:buBlip>
                <a:blip r:embed="rId2"/>
              </a:buBlip>
              <a:defRPr baseline="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 rtl="0"/>
            <a:r>
              <a:rPr lang="en-GB"/>
              <a:t>Insert text here</a:t>
            </a:r>
            <a:endParaRPr lang="da-DK" dirty="0"/>
          </a:p>
        </p:txBody>
      </p:sp>
      <p:grpSp>
        <p:nvGrpSpPr>
          <p:cNvPr id="2" name="Gruppe 1"/>
          <p:cNvGrpSpPr/>
          <p:nvPr userDrawn="1"/>
        </p:nvGrpSpPr>
        <p:grpSpPr>
          <a:xfrm>
            <a:off x="-3502" y="657225"/>
            <a:ext cx="405154" cy="1182460"/>
            <a:chOff x="-3502" y="657225"/>
            <a:chExt cx="405154" cy="1182460"/>
          </a:xfrm>
          <a:solidFill>
            <a:schemeClr val="bg1"/>
          </a:solidFill>
        </p:grpSpPr>
        <p:sp>
          <p:nvSpPr>
            <p:cNvPr id="56" name="Freeform 53"/>
            <p:cNvSpPr>
              <a:spLocks/>
            </p:cNvSpPr>
            <p:nvPr userDrawn="1"/>
          </p:nvSpPr>
          <p:spPr bwMode="auto">
            <a:xfrm>
              <a:off x="328321" y="1768187"/>
              <a:ext cx="73331" cy="71498"/>
            </a:xfrm>
            <a:custGeom>
              <a:avLst/>
              <a:gdLst>
                <a:gd name="T0" fmla="*/ 19 w 19"/>
                <a:gd name="T1" fmla="*/ 0 h 19"/>
                <a:gd name="T2" fmla="*/ 19 w 19"/>
                <a:gd name="T3" fmla="*/ 4 h 19"/>
                <a:gd name="T4" fmla="*/ 3 w 19"/>
                <a:gd name="T5" fmla="*/ 19 h 19"/>
                <a:gd name="T6" fmla="*/ 0 w 19"/>
                <a:gd name="T7" fmla="*/ 19 h 19"/>
                <a:gd name="T8" fmla="*/ 19 w 19"/>
                <a:gd name="T9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" h="19">
                  <a:moveTo>
                    <a:pt x="19" y="0"/>
                  </a:moveTo>
                  <a:cubicBezTo>
                    <a:pt x="19" y="4"/>
                    <a:pt x="19" y="4"/>
                    <a:pt x="19" y="4"/>
                  </a:cubicBezTo>
                  <a:cubicBezTo>
                    <a:pt x="14" y="9"/>
                    <a:pt x="8" y="14"/>
                    <a:pt x="3" y="19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6" y="13"/>
                    <a:pt x="13" y="7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57" name="Freeform 54"/>
            <p:cNvSpPr>
              <a:spLocks/>
            </p:cNvSpPr>
            <p:nvPr userDrawn="1"/>
          </p:nvSpPr>
          <p:spPr bwMode="auto">
            <a:xfrm>
              <a:off x="236657" y="1685690"/>
              <a:ext cx="164995" cy="153995"/>
            </a:xfrm>
            <a:custGeom>
              <a:avLst/>
              <a:gdLst>
                <a:gd name="T0" fmla="*/ 43 w 43"/>
                <a:gd name="T1" fmla="*/ 0 h 41"/>
                <a:gd name="T2" fmla="*/ 43 w 43"/>
                <a:gd name="T3" fmla="*/ 4 h 41"/>
                <a:gd name="T4" fmla="*/ 7 w 43"/>
                <a:gd name="T5" fmla="*/ 38 h 41"/>
                <a:gd name="T6" fmla="*/ 3 w 43"/>
                <a:gd name="T7" fmla="*/ 41 h 41"/>
                <a:gd name="T8" fmla="*/ 0 w 43"/>
                <a:gd name="T9" fmla="*/ 41 h 41"/>
                <a:gd name="T10" fmla="*/ 42 w 43"/>
                <a:gd name="T11" fmla="*/ 1 h 41"/>
                <a:gd name="T12" fmla="*/ 43 w 43"/>
                <a:gd name="T13" fmla="*/ 0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3" h="41">
                  <a:moveTo>
                    <a:pt x="43" y="0"/>
                  </a:moveTo>
                  <a:cubicBezTo>
                    <a:pt x="43" y="4"/>
                    <a:pt x="43" y="4"/>
                    <a:pt x="43" y="4"/>
                  </a:cubicBezTo>
                  <a:cubicBezTo>
                    <a:pt x="31" y="14"/>
                    <a:pt x="19" y="26"/>
                    <a:pt x="7" y="38"/>
                  </a:cubicBezTo>
                  <a:cubicBezTo>
                    <a:pt x="6" y="39"/>
                    <a:pt x="5" y="40"/>
                    <a:pt x="3" y="41"/>
                  </a:cubicBezTo>
                  <a:cubicBezTo>
                    <a:pt x="0" y="41"/>
                    <a:pt x="0" y="41"/>
                    <a:pt x="0" y="41"/>
                  </a:cubicBezTo>
                  <a:cubicBezTo>
                    <a:pt x="14" y="28"/>
                    <a:pt x="27" y="14"/>
                    <a:pt x="42" y="1"/>
                  </a:cubicBezTo>
                  <a:cubicBezTo>
                    <a:pt x="42" y="1"/>
                    <a:pt x="43" y="1"/>
                    <a:pt x="4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58" name="Freeform 55"/>
            <p:cNvSpPr>
              <a:spLocks/>
            </p:cNvSpPr>
            <p:nvPr userDrawn="1"/>
          </p:nvSpPr>
          <p:spPr bwMode="auto">
            <a:xfrm>
              <a:off x="124827" y="1605026"/>
              <a:ext cx="276825" cy="234659"/>
            </a:xfrm>
            <a:custGeom>
              <a:avLst/>
              <a:gdLst>
                <a:gd name="T0" fmla="*/ 72 w 72"/>
                <a:gd name="T1" fmla="*/ 0 h 62"/>
                <a:gd name="T2" fmla="*/ 72 w 72"/>
                <a:gd name="T3" fmla="*/ 3 h 62"/>
                <a:gd name="T4" fmla="*/ 35 w 72"/>
                <a:gd name="T5" fmla="*/ 37 h 62"/>
                <a:gd name="T6" fmla="*/ 4 w 72"/>
                <a:gd name="T7" fmla="*/ 62 h 62"/>
                <a:gd name="T8" fmla="*/ 0 w 72"/>
                <a:gd name="T9" fmla="*/ 62 h 62"/>
                <a:gd name="T10" fmla="*/ 7 w 72"/>
                <a:gd name="T11" fmla="*/ 58 h 62"/>
                <a:gd name="T12" fmla="*/ 70 w 72"/>
                <a:gd name="T13" fmla="*/ 2 h 62"/>
                <a:gd name="T14" fmla="*/ 72 w 72"/>
                <a:gd name="T15" fmla="*/ 0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2" h="62">
                  <a:moveTo>
                    <a:pt x="72" y="0"/>
                  </a:moveTo>
                  <a:cubicBezTo>
                    <a:pt x="72" y="3"/>
                    <a:pt x="72" y="3"/>
                    <a:pt x="72" y="3"/>
                  </a:cubicBezTo>
                  <a:cubicBezTo>
                    <a:pt x="59" y="14"/>
                    <a:pt x="47" y="25"/>
                    <a:pt x="35" y="37"/>
                  </a:cubicBezTo>
                  <a:cubicBezTo>
                    <a:pt x="26" y="46"/>
                    <a:pt x="15" y="55"/>
                    <a:pt x="4" y="62"/>
                  </a:cubicBezTo>
                  <a:cubicBezTo>
                    <a:pt x="0" y="62"/>
                    <a:pt x="0" y="62"/>
                    <a:pt x="0" y="62"/>
                  </a:cubicBezTo>
                  <a:cubicBezTo>
                    <a:pt x="2" y="61"/>
                    <a:pt x="5" y="59"/>
                    <a:pt x="7" y="58"/>
                  </a:cubicBezTo>
                  <a:cubicBezTo>
                    <a:pt x="30" y="41"/>
                    <a:pt x="48" y="20"/>
                    <a:pt x="70" y="2"/>
                  </a:cubicBezTo>
                  <a:cubicBezTo>
                    <a:pt x="70" y="1"/>
                    <a:pt x="71" y="1"/>
                    <a:pt x="7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59" name="Freeform 56"/>
            <p:cNvSpPr>
              <a:spLocks/>
            </p:cNvSpPr>
            <p:nvPr userDrawn="1"/>
          </p:nvSpPr>
          <p:spPr bwMode="auto">
            <a:xfrm>
              <a:off x="-3502" y="1526195"/>
              <a:ext cx="405154" cy="302490"/>
            </a:xfrm>
            <a:custGeom>
              <a:avLst/>
              <a:gdLst>
                <a:gd name="T0" fmla="*/ 105 w 105"/>
                <a:gd name="T1" fmla="*/ 0 h 80"/>
                <a:gd name="T2" fmla="*/ 105 w 105"/>
                <a:gd name="T3" fmla="*/ 3 h 80"/>
                <a:gd name="T4" fmla="*/ 67 w 105"/>
                <a:gd name="T5" fmla="*/ 37 h 80"/>
                <a:gd name="T6" fmla="*/ 0 w 105"/>
                <a:gd name="T7" fmla="*/ 80 h 80"/>
                <a:gd name="T8" fmla="*/ 0 w 105"/>
                <a:gd name="T9" fmla="*/ 77 h 80"/>
                <a:gd name="T10" fmla="*/ 39 w 105"/>
                <a:gd name="T11" fmla="*/ 57 h 80"/>
                <a:gd name="T12" fmla="*/ 102 w 105"/>
                <a:gd name="T13" fmla="*/ 3 h 80"/>
                <a:gd name="T14" fmla="*/ 105 w 105"/>
                <a:gd name="T15" fmla="*/ 0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80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2" y="14"/>
                    <a:pt x="80" y="25"/>
                    <a:pt x="67" y="37"/>
                  </a:cubicBezTo>
                  <a:cubicBezTo>
                    <a:pt x="48" y="55"/>
                    <a:pt x="25" y="70"/>
                    <a:pt x="0" y="80"/>
                  </a:cubicBezTo>
                  <a:cubicBezTo>
                    <a:pt x="0" y="77"/>
                    <a:pt x="0" y="77"/>
                    <a:pt x="0" y="77"/>
                  </a:cubicBezTo>
                  <a:cubicBezTo>
                    <a:pt x="14" y="72"/>
                    <a:pt x="27" y="65"/>
                    <a:pt x="39" y="57"/>
                  </a:cubicBezTo>
                  <a:cubicBezTo>
                    <a:pt x="62" y="41"/>
                    <a:pt x="81" y="21"/>
                    <a:pt x="102" y="3"/>
                  </a:cubicBezTo>
                  <a:cubicBezTo>
                    <a:pt x="103" y="2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60" name="Freeform 57"/>
            <p:cNvSpPr>
              <a:spLocks/>
            </p:cNvSpPr>
            <p:nvPr userDrawn="1"/>
          </p:nvSpPr>
          <p:spPr bwMode="auto">
            <a:xfrm>
              <a:off x="-3502" y="1454698"/>
              <a:ext cx="405154" cy="287824"/>
            </a:xfrm>
            <a:custGeom>
              <a:avLst/>
              <a:gdLst>
                <a:gd name="T0" fmla="*/ 105 w 105"/>
                <a:gd name="T1" fmla="*/ 0 h 76"/>
                <a:gd name="T2" fmla="*/ 105 w 105"/>
                <a:gd name="T3" fmla="*/ 2 h 76"/>
                <a:gd name="T4" fmla="*/ 67 w 105"/>
                <a:gd name="T5" fmla="*/ 35 h 76"/>
                <a:gd name="T6" fmla="*/ 0 w 105"/>
                <a:gd name="T7" fmla="*/ 76 h 76"/>
                <a:gd name="T8" fmla="*/ 0 w 105"/>
                <a:gd name="T9" fmla="*/ 74 h 76"/>
                <a:gd name="T10" fmla="*/ 39 w 105"/>
                <a:gd name="T11" fmla="*/ 54 h 76"/>
                <a:gd name="T12" fmla="*/ 101 w 105"/>
                <a:gd name="T13" fmla="*/ 2 h 76"/>
                <a:gd name="T14" fmla="*/ 105 w 105"/>
                <a:gd name="T15" fmla="*/ 0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76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2" y="13"/>
                    <a:pt x="79" y="24"/>
                    <a:pt x="67" y="35"/>
                  </a:cubicBezTo>
                  <a:cubicBezTo>
                    <a:pt x="48" y="52"/>
                    <a:pt x="25" y="67"/>
                    <a:pt x="0" y="76"/>
                  </a:cubicBezTo>
                  <a:cubicBezTo>
                    <a:pt x="0" y="74"/>
                    <a:pt x="0" y="74"/>
                    <a:pt x="0" y="74"/>
                  </a:cubicBezTo>
                  <a:cubicBezTo>
                    <a:pt x="14" y="69"/>
                    <a:pt x="27" y="62"/>
                    <a:pt x="39" y="54"/>
                  </a:cubicBezTo>
                  <a:cubicBezTo>
                    <a:pt x="62" y="39"/>
                    <a:pt x="80" y="19"/>
                    <a:pt x="101" y="2"/>
                  </a:cubicBezTo>
                  <a:cubicBezTo>
                    <a:pt x="103" y="1"/>
                    <a:pt x="104" y="0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61" name="Freeform 58"/>
            <p:cNvSpPr>
              <a:spLocks/>
            </p:cNvSpPr>
            <p:nvPr userDrawn="1"/>
          </p:nvSpPr>
          <p:spPr bwMode="auto">
            <a:xfrm>
              <a:off x="-3502" y="1379534"/>
              <a:ext cx="405154" cy="278657"/>
            </a:xfrm>
            <a:custGeom>
              <a:avLst/>
              <a:gdLst>
                <a:gd name="T0" fmla="*/ 105 w 105"/>
                <a:gd name="T1" fmla="*/ 0 h 74"/>
                <a:gd name="T2" fmla="*/ 105 w 105"/>
                <a:gd name="T3" fmla="*/ 3 h 74"/>
                <a:gd name="T4" fmla="*/ 67 w 105"/>
                <a:gd name="T5" fmla="*/ 34 h 74"/>
                <a:gd name="T6" fmla="*/ 0 w 105"/>
                <a:gd name="T7" fmla="*/ 74 h 74"/>
                <a:gd name="T8" fmla="*/ 0 w 105"/>
                <a:gd name="T9" fmla="*/ 72 h 74"/>
                <a:gd name="T10" fmla="*/ 39 w 105"/>
                <a:gd name="T11" fmla="*/ 52 h 74"/>
                <a:gd name="T12" fmla="*/ 101 w 105"/>
                <a:gd name="T13" fmla="*/ 3 h 74"/>
                <a:gd name="T14" fmla="*/ 105 w 105"/>
                <a:gd name="T15" fmla="*/ 0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74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2" y="13"/>
                    <a:pt x="79" y="24"/>
                    <a:pt x="67" y="34"/>
                  </a:cubicBezTo>
                  <a:cubicBezTo>
                    <a:pt x="47" y="51"/>
                    <a:pt x="25" y="65"/>
                    <a:pt x="0" y="74"/>
                  </a:cubicBezTo>
                  <a:cubicBezTo>
                    <a:pt x="0" y="72"/>
                    <a:pt x="0" y="72"/>
                    <a:pt x="0" y="72"/>
                  </a:cubicBezTo>
                  <a:cubicBezTo>
                    <a:pt x="14" y="67"/>
                    <a:pt x="27" y="60"/>
                    <a:pt x="39" y="52"/>
                  </a:cubicBezTo>
                  <a:cubicBezTo>
                    <a:pt x="62" y="38"/>
                    <a:pt x="80" y="19"/>
                    <a:pt x="101" y="3"/>
                  </a:cubicBezTo>
                  <a:cubicBezTo>
                    <a:pt x="103" y="2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62" name="Freeform 59"/>
            <p:cNvSpPr>
              <a:spLocks/>
            </p:cNvSpPr>
            <p:nvPr userDrawn="1"/>
          </p:nvSpPr>
          <p:spPr bwMode="auto">
            <a:xfrm>
              <a:off x="-3502" y="1311703"/>
              <a:ext cx="405154" cy="263991"/>
            </a:xfrm>
            <a:custGeom>
              <a:avLst/>
              <a:gdLst>
                <a:gd name="T0" fmla="*/ 105 w 105"/>
                <a:gd name="T1" fmla="*/ 0 h 70"/>
                <a:gd name="T2" fmla="*/ 105 w 105"/>
                <a:gd name="T3" fmla="*/ 2 h 70"/>
                <a:gd name="T4" fmla="*/ 67 w 105"/>
                <a:gd name="T5" fmla="*/ 32 h 70"/>
                <a:gd name="T6" fmla="*/ 0 w 105"/>
                <a:gd name="T7" fmla="*/ 70 h 70"/>
                <a:gd name="T8" fmla="*/ 0 w 105"/>
                <a:gd name="T9" fmla="*/ 68 h 70"/>
                <a:gd name="T10" fmla="*/ 40 w 105"/>
                <a:gd name="T11" fmla="*/ 50 h 70"/>
                <a:gd name="T12" fmla="*/ 102 w 105"/>
                <a:gd name="T13" fmla="*/ 2 h 70"/>
                <a:gd name="T14" fmla="*/ 105 w 105"/>
                <a:gd name="T15" fmla="*/ 0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70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2" y="12"/>
                    <a:pt x="80" y="22"/>
                    <a:pt x="67" y="32"/>
                  </a:cubicBezTo>
                  <a:cubicBezTo>
                    <a:pt x="48" y="49"/>
                    <a:pt x="25" y="62"/>
                    <a:pt x="0" y="70"/>
                  </a:cubicBezTo>
                  <a:cubicBezTo>
                    <a:pt x="0" y="68"/>
                    <a:pt x="0" y="68"/>
                    <a:pt x="0" y="68"/>
                  </a:cubicBezTo>
                  <a:cubicBezTo>
                    <a:pt x="14" y="63"/>
                    <a:pt x="27" y="57"/>
                    <a:pt x="40" y="50"/>
                  </a:cubicBezTo>
                  <a:cubicBezTo>
                    <a:pt x="62" y="36"/>
                    <a:pt x="81" y="18"/>
                    <a:pt x="102" y="2"/>
                  </a:cubicBezTo>
                  <a:cubicBezTo>
                    <a:pt x="103" y="1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63" name="Freeform 60"/>
            <p:cNvSpPr>
              <a:spLocks/>
            </p:cNvSpPr>
            <p:nvPr userDrawn="1"/>
          </p:nvSpPr>
          <p:spPr bwMode="auto">
            <a:xfrm>
              <a:off x="-3502" y="1243872"/>
              <a:ext cx="405154" cy="252991"/>
            </a:xfrm>
            <a:custGeom>
              <a:avLst/>
              <a:gdLst>
                <a:gd name="T0" fmla="*/ 105 w 105"/>
                <a:gd name="T1" fmla="*/ 0 h 67"/>
                <a:gd name="T2" fmla="*/ 105 w 105"/>
                <a:gd name="T3" fmla="*/ 2 h 67"/>
                <a:gd name="T4" fmla="*/ 68 w 105"/>
                <a:gd name="T5" fmla="*/ 31 h 67"/>
                <a:gd name="T6" fmla="*/ 0 w 105"/>
                <a:gd name="T7" fmla="*/ 67 h 67"/>
                <a:gd name="T8" fmla="*/ 0 w 105"/>
                <a:gd name="T9" fmla="*/ 65 h 67"/>
                <a:gd name="T10" fmla="*/ 41 w 105"/>
                <a:gd name="T11" fmla="*/ 47 h 67"/>
                <a:gd name="T12" fmla="*/ 102 w 105"/>
                <a:gd name="T13" fmla="*/ 2 h 67"/>
                <a:gd name="T14" fmla="*/ 105 w 105"/>
                <a:gd name="T15" fmla="*/ 0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67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2" y="11"/>
                    <a:pt x="80" y="21"/>
                    <a:pt x="68" y="31"/>
                  </a:cubicBezTo>
                  <a:cubicBezTo>
                    <a:pt x="48" y="47"/>
                    <a:pt x="25" y="60"/>
                    <a:pt x="0" y="67"/>
                  </a:cubicBezTo>
                  <a:cubicBezTo>
                    <a:pt x="0" y="65"/>
                    <a:pt x="0" y="65"/>
                    <a:pt x="0" y="65"/>
                  </a:cubicBezTo>
                  <a:cubicBezTo>
                    <a:pt x="14" y="61"/>
                    <a:pt x="28" y="55"/>
                    <a:pt x="41" y="47"/>
                  </a:cubicBezTo>
                  <a:cubicBezTo>
                    <a:pt x="63" y="34"/>
                    <a:pt x="81" y="17"/>
                    <a:pt x="102" y="2"/>
                  </a:cubicBezTo>
                  <a:cubicBezTo>
                    <a:pt x="103" y="1"/>
                    <a:pt x="104" y="0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64" name="Freeform 61"/>
            <p:cNvSpPr>
              <a:spLocks/>
            </p:cNvSpPr>
            <p:nvPr userDrawn="1"/>
          </p:nvSpPr>
          <p:spPr bwMode="auto">
            <a:xfrm>
              <a:off x="-3502" y="1174207"/>
              <a:ext cx="405154" cy="245658"/>
            </a:xfrm>
            <a:custGeom>
              <a:avLst/>
              <a:gdLst>
                <a:gd name="T0" fmla="*/ 105 w 105"/>
                <a:gd name="T1" fmla="*/ 0 h 65"/>
                <a:gd name="T2" fmla="*/ 105 w 105"/>
                <a:gd name="T3" fmla="*/ 3 h 65"/>
                <a:gd name="T4" fmla="*/ 69 w 105"/>
                <a:gd name="T5" fmla="*/ 29 h 65"/>
                <a:gd name="T6" fmla="*/ 0 w 105"/>
                <a:gd name="T7" fmla="*/ 65 h 65"/>
                <a:gd name="T8" fmla="*/ 0 w 105"/>
                <a:gd name="T9" fmla="*/ 62 h 65"/>
                <a:gd name="T10" fmla="*/ 42 w 105"/>
                <a:gd name="T11" fmla="*/ 45 h 65"/>
                <a:gd name="T12" fmla="*/ 103 w 105"/>
                <a:gd name="T13" fmla="*/ 2 h 65"/>
                <a:gd name="T14" fmla="*/ 105 w 105"/>
                <a:gd name="T15" fmla="*/ 0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65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3" y="11"/>
                    <a:pt x="81" y="20"/>
                    <a:pt x="69" y="29"/>
                  </a:cubicBezTo>
                  <a:cubicBezTo>
                    <a:pt x="49" y="45"/>
                    <a:pt x="25" y="58"/>
                    <a:pt x="0" y="65"/>
                  </a:cubicBezTo>
                  <a:cubicBezTo>
                    <a:pt x="0" y="62"/>
                    <a:pt x="0" y="62"/>
                    <a:pt x="0" y="62"/>
                  </a:cubicBezTo>
                  <a:cubicBezTo>
                    <a:pt x="15" y="58"/>
                    <a:pt x="29" y="53"/>
                    <a:pt x="42" y="45"/>
                  </a:cubicBezTo>
                  <a:cubicBezTo>
                    <a:pt x="64" y="33"/>
                    <a:pt x="82" y="16"/>
                    <a:pt x="103" y="2"/>
                  </a:cubicBezTo>
                  <a:cubicBezTo>
                    <a:pt x="104" y="1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65" name="Freeform 62"/>
            <p:cNvSpPr>
              <a:spLocks/>
            </p:cNvSpPr>
            <p:nvPr userDrawn="1"/>
          </p:nvSpPr>
          <p:spPr bwMode="auto">
            <a:xfrm>
              <a:off x="-3502" y="1110043"/>
              <a:ext cx="405154" cy="230992"/>
            </a:xfrm>
            <a:custGeom>
              <a:avLst/>
              <a:gdLst>
                <a:gd name="T0" fmla="*/ 105 w 105"/>
                <a:gd name="T1" fmla="*/ 0 h 61"/>
                <a:gd name="T2" fmla="*/ 105 w 105"/>
                <a:gd name="T3" fmla="*/ 3 h 61"/>
                <a:gd name="T4" fmla="*/ 71 w 105"/>
                <a:gd name="T5" fmla="*/ 27 h 61"/>
                <a:gd name="T6" fmla="*/ 0 w 105"/>
                <a:gd name="T7" fmla="*/ 61 h 61"/>
                <a:gd name="T8" fmla="*/ 0 w 105"/>
                <a:gd name="T9" fmla="*/ 59 h 61"/>
                <a:gd name="T10" fmla="*/ 44 w 105"/>
                <a:gd name="T11" fmla="*/ 42 h 61"/>
                <a:gd name="T12" fmla="*/ 104 w 105"/>
                <a:gd name="T13" fmla="*/ 1 h 61"/>
                <a:gd name="T14" fmla="*/ 105 w 105"/>
                <a:gd name="T15" fmla="*/ 0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61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3" y="11"/>
                    <a:pt x="82" y="19"/>
                    <a:pt x="71" y="27"/>
                  </a:cubicBezTo>
                  <a:cubicBezTo>
                    <a:pt x="50" y="43"/>
                    <a:pt x="25" y="55"/>
                    <a:pt x="0" y="61"/>
                  </a:cubicBezTo>
                  <a:cubicBezTo>
                    <a:pt x="0" y="59"/>
                    <a:pt x="0" y="59"/>
                    <a:pt x="0" y="59"/>
                  </a:cubicBezTo>
                  <a:cubicBezTo>
                    <a:pt x="15" y="55"/>
                    <a:pt x="30" y="50"/>
                    <a:pt x="44" y="42"/>
                  </a:cubicBezTo>
                  <a:cubicBezTo>
                    <a:pt x="65" y="31"/>
                    <a:pt x="84" y="15"/>
                    <a:pt x="104" y="1"/>
                  </a:cubicBezTo>
                  <a:cubicBezTo>
                    <a:pt x="104" y="1"/>
                    <a:pt x="105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66" name="Freeform 63"/>
            <p:cNvSpPr>
              <a:spLocks/>
            </p:cNvSpPr>
            <p:nvPr userDrawn="1"/>
          </p:nvSpPr>
          <p:spPr bwMode="auto">
            <a:xfrm>
              <a:off x="-3502" y="1049545"/>
              <a:ext cx="405154" cy="219992"/>
            </a:xfrm>
            <a:custGeom>
              <a:avLst/>
              <a:gdLst>
                <a:gd name="T0" fmla="*/ 105 w 105"/>
                <a:gd name="T1" fmla="*/ 0 h 58"/>
                <a:gd name="T2" fmla="*/ 105 w 105"/>
                <a:gd name="T3" fmla="*/ 2 h 58"/>
                <a:gd name="T4" fmla="*/ 72 w 105"/>
                <a:gd name="T5" fmla="*/ 25 h 58"/>
                <a:gd name="T6" fmla="*/ 0 w 105"/>
                <a:gd name="T7" fmla="*/ 58 h 58"/>
                <a:gd name="T8" fmla="*/ 0 w 105"/>
                <a:gd name="T9" fmla="*/ 55 h 58"/>
                <a:gd name="T10" fmla="*/ 46 w 105"/>
                <a:gd name="T11" fmla="*/ 39 h 58"/>
                <a:gd name="T12" fmla="*/ 105 w 105"/>
                <a:gd name="T13" fmla="*/ 0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58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4" y="10"/>
                    <a:pt x="83" y="17"/>
                    <a:pt x="72" y="25"/>
                  </a:cubicBezTo>
                  <a:cubicBezTo>
                    <a:pt x="51" y="41"/>
                    <a:pt x="26" y="52"/>
                    <a:pt x="0" y="58"/>
                  </a:cubicBezTo>
                  <a:cubicBezTo>
                    <a:pt x="0" y="55"/>
                    <a:pt x="0" y="55"/>
                    <a:pt x="0" y="55"/>
                  </a:cubicBezTo>
                  <a:cubicBezTo>
                    <a:pt x="16" y="52"/>
                    <a:pt x="31" y="47"/>
                    <a:pt x="46" y="39"/>
                  </a:cubicBezTo>
                  <a:cubicBezTo>
                    <a:pt x="67" y="28"/>
                    <a:pt x="85" y="13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67" name="Freeform 64"/>
            <p:cNvSpPr>
              <a:spLocks/>
            </p:cNvSpPr>
            <p:nvPr userDrawn="1"/>
          </p:nvSpPr>
          <p:spPr bwMode="auto">
            <a:xfrm>
              <a:off x="-3502" y="989048"/>
              <a:ext cx="405154" cy="205326"/>
            </a:xfrm>
            <a:custGeom>
              <a:avLst/>
              <a:gdLst>
                <a:gd name="T0" fmla="*/ 105 w 105"/>
                <a:gd name="T1" fmla="*/ 0 h 54"/>
                <a:gd name="T2" fmla="*/ 105 w 105"/>
                <a:gd name="T3" fmla="*/ 2 h 54"/>
                <a:gd name="T4" fmla="*/ 74 w 105"/>
                <a:gd name="T5" fmla="*/ 23 h 54"/>
                <a:gd name="T6" fmla="*/ 0 w 105"/>
                <a:gd name="T7" fmla="*/ 54 h 54"/>
                <a:gd name="T8" fmla="*/ 0 w 105"/>
                <a:gd name="T9" fmla="*/ 52 h 54"/>
                <a:gd name="T10" fmla="*/ 48 w 105"/>
                <a:gd name="T11" fmla="*/ 36 h 54"/>
                <a:gd name="T12" fmla="*/ 105 w 105"/>
                <a:gd name="T13" fmla="*/ 0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54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5" y="9"/>
                    <a:pt x="84" y="16"/>
                    <a:pt x="74" y="23"/>
                  </a:cubicBezTo>
                  <a:cubicBezTo>
                    <a:pt x="52" y="38"/>
                    <a:pt x="27" y="49"/>
                    <a:pt x="0" y="54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17" y="49"/>
                    <a:pt x="33" y="44"/>
                    <a:pt x="48" y="36"/>
                  </a:cubicBezTo>
                  <a:cubicBezTo>
                    <a:pt x="68" y="26"/>
                    <a:pt x="86" y="12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68" name="Freeform 65"/>
            <p:cNvSpPr>
              <a:spLocks/>
            </p:cNvSpPr>
            <p:nvPr userDrawn="1"/>
          </p:nvSpPr>
          <p:spPr bwMode="auto">
            <a:xfrm>
              <a:off x="-3502" y="934049"/>
              <a:ext cx="405154" cy="188827"/>
            </a:xfrm>
            <a:custGeom>
              <a:avLst/>
              <a:gdLst>
                <a:gd name="T0" fmla="*/ 105 w 105"/>
                <a:gd name="T1" fmla="*/ 0 h 50"/>
                <a:gd name="T2" fmla="*/ 105 w 105"/>
                <a:gd name="T3" fmla="*/ 2 h 50"/>
                <a:gd name="T4" fmla="*/ 76 w 105"/>
                <a:gd name="T5" fmla="*/ 20 h 50"/>
                <a:gd name="T6" fmla="*/ 0 w 105"/>
                <a:gd name="T7" fmla="*/ 50 h 50"/>
                <a:gd name="T8" fmla="*/ 0 w 105"/>
                <a:gd name="T9" fmla="*/ 48 h 50"/>
                <a:gd name="T10" fmla="*/ 51 w 105"/>
                <a:gd name="T11" fmla="*/ 33 h 50"/>
                <a:gd name="T12" fmla="*/ 105 w 105"/>
                <a:gd name="T13" fmla="*/ 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50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5" y="8"/>
                    <a:pt x="86" y="14"/>
                    <a:pt x="76" y="20"/>
                  </a:cubicBezTo>
                  <a:cubicBezTo>
                    <a:pt x="54" y="36"/>
                    <a:pt x="27" y="46"/>
                    <a:pt x="0" y="50"/>
                  </a:cubicBezTo>
                  <a:cubicBezTo>
                    <a:pt x="0" y="48"/>
                    <a:pt x="0" y="48"/>
                    <a:pt x="0" y="48"/>
                  </a:cubicBezTo>
                  <a:cubicBezTo>
                    <a:pt x="17" y="45"/>
                    <a:pt x="35" y="41"/>
                    <a:pt x="51" y="33"/>
                  </a:cubicBezTo>
                  <a:cubicBezTo>
                    <a:pt x="70" y="24"/>
                    <a:pt x="87" y="1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69" name="Freeform 66"/>
            <p:cNvSpPr>
              <a:spLocks/>
            </p:cNvSpPr>
            <p:nvPr userDrawn="1"/>
          </p:nvSpPr>
          <p:spPr bwMode="auto">
            <a:xfrm>
              <a:off x="-3502" y="873551"/>
              <a:ext cx="405154" cy="175994"/>
            </a:xfrm>
            <a:custGeom>
              <a:avLst/>
              <a:gdLst>
                <a:gd name="T0" fmla="*/ 105 w 105"/>
                <a:gd name="T1" fmla="*/ 0 h 47"/>
                <a:gd name="T2" fmla="*/ 105 w 105"/>
                <a:gd name="T3" fmla="*/ 3 h 47"/>
                <a:gd name="T4" fmla="*/ 79 w 105"/>
                <a:gd name="T5" fmla="*/ 19 h 47"/>
                <a:gd name="T6" fmla="*/ 0 w 105"/>
                <a:gd name="T7" fmla="*/ 47 h 47"/>
                <a:gd name="T8" fmla="*/ 0 w 105"/>
                <a:gd name="T9" fmla="*/ 45 h 47"/>
                <a:gd name="T10" fmla="*/ 53 w 105"/>
                <a:gd name="T11" fmla="*/ 31 h 47"/>
                <a:gd name="T12" fmla="*/ 105 w 105"/>
                <a:gd name="T13" fmla="*/ 0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47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6" y="8"/>
                    <a:pt x="88" y="13"/>
                    <a:pt x="79" y="19"/>
                  </a:cubicBezTo>
                  <a:cubicBezTo>
                    <a:pt x="55" y="34"/>
                    <a:pt x="28" y="44"/>
                    <a:pt x="0" y="47"/>
                  </a:cubicBezTo>
                  <a:cubicBezTo>
                    <a:pt x="0" y="45"/>
                    <a:pt x="0" y="45"/>
                    <a:pt x="0" y="45"/>
                  </a:cubicBezTo>
                  <a:cubicBezTo>
                    <a:pt x="18" y="43"/>
                    <a:pt x="36" y="39"/>
                    <a:pt x="53" y="31"/>
                  </a:cubicBezTo>
                  <a:cubicBezTo>
                    <a:pt x="72" y="23"/>
                    <a:pt x="88" y="1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70" name="Freeform 67"/>
            <p:cNvSpPr>
              <a:spLocks/>
            </p:cNvSpPr>
            <p:nvPr userDrawn="1"/>
          </p:nvSpPr>
          <p:spPr bwMode="auto">
            <a:xfrm>
              <a:off x="-3502" y="820387"/>
              <a:ext cx="405154" cy="161328"/>
            </a:xfrm>
            <a:custGeom>
              <a:avLst/>
              <a:gdLst>
                <a:gd name="T0" fmla="*/ 105 w 105"/>
                <a:gd name="T1" fmla="*/ 0 h 43"/>
                <a:gd name="T2" fmla="*/ 105 w 105"/>
                <a:gd name="T3" fmla="*/ 2 h 43"/>
                <a:gd name="T4" fmla="*/ 82 w 105"/>
                <a:gd name="T5" fmla="*/ 16 h 43"/>
                <a:gd name="T6" fmla="*/ 0 w 105"/>
                <a:gd name="T7" fmla="*/ 43 h 43"/>
                <a:gd name="T8" fmla="*/ 0 w 105"/>
                <a:gd name="T9" fmla="*/ 40 h 43"/>
                <a:gd name="T10" fmla="*/ 56 w 105"/>
                <a:gd name="T11" fmla="*/ 27 h 43"/>
                <a:gd name="T12" fmla="*/ 105 w 105"/>
                <a:gd name="T13" fmla="*/ 0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43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7" y="6"/>
                    <a:pt x="89" y="11"/>
                    <a:pt x="82" y="16"/>
                  </a:cubicBezTo>
                  <a:cubicBezTo>
                    <a:pt x="57" y="31"/>
                    <a:pt x="29" y="41"/>
                    <a:pt x="0" y="43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19" y="39"/>
                    <a:pt x="38" y="35"/>
                    <a:pt x="56" y="27"/>
                  </a:cubicBezTo>
                  <a:cubicBezTo>
                    <a:pt x="74" y="20"/>
                    <a:pt x="89" y="9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71" name="Freeform 68"/>
            <p:cNvSpPr>
              <a:spLocks/>
            </p:cNvSpPr>
            <p:nvPr userDrawn="1"/>
          </p:nvSpPr>
          <p:spPr bwMode="auto">
            <a:xfrm>
              <a:off x="-3502" y="767221"/>
              <a:ext cx="405154" cy="146662"/>
            </a:xfrm>
            <a:custGeom>
              <a:avLst/>
              <a:gdLst>
                <a:gd name="T0" fmla="*/ 105 w 105"/>
                <a:gd name="T1" fmla="*/ 0 h 39"/>
                <a:gd name="T2" fmla="*/ 105 w 105"/>
                <a:gd name="T3" fmla="*/ 2 h 39"/>
                <a:gd name="T4" fmla="*/ 85 w 105"/>
                <a:gd name="T5" fmla="*/ 13 h 39"/>
                <a:gd name="T6" fmla="*/ 0 w 105"/>
                <a:gd name="T7" fmla="*/ 39 h 39"/>
                <a:gd name="T8" fmla="*/ 0 w 105"/>
                <a:gd name="T9" fmla="*/ 36 h 39"/>
                <a:gd name="T10" fmla="*/ 60 w 105"/>
                <a:gd name="T11" fmla="*/ 24 h 39"/>
                <a:gd name="T12" fmla="*/ 105 w 105"/>
                <a:gd name="T13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39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8" y="5"/>
                    <a:pt x="91" y="9"/>
                    <a:pt x="85" y="13"/>
                  </a:cubicBezTo>
                  <a:cubicBezTo>
                    <a:pt x="59" y="29"/>
                    <a:pt x="30" y="38"/>
                    <a:pt x="0" y="39"/>
                  </a:cubicBezTo>
                  <a:cubicBezTo>
                    <a:pt x="0" y="36"/>
                    <a:pt x="0" y="36"/>
                    <a:pt x="0" y="36"/>
                  </a:cubicBezTo>
                  <a:cubicBezTo>
                    <a:pt x="20" y="36"/>
                    <a:pt x="41" y="32"/>
                    <a:pt x="60" y="24"/>
                  </a:cubicBezTo>
                  <a:cubicBezTo>
                    <a:pt x="76" y="17"/>
                    <a:pt x="90" y="8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72" name="Freeform 69"/>
            <p:cNvSpPr>
              <a:spLocks/>
            </p:cNvSpPr>
            <p:nvPr userDrawn="1"/>
          </p:nvSpPr>
          <p:spPr bwMode="auto">
            <a:xfrm>
              <a:off x="-3502" y="714057"/>
              <a:ext cx="405154" cy="131995"/>
            </a:xfrm>
            <a:custGeom>
              <a:avLst/>
              <a:gdLst>
                <a:gd name="T0" fmla="*/ 105 w 105"/>
                <a:gd name="T1" fmla="*/ 0 h 35"/>
                <a:gd name="T2" fmla="*/ 105 w 105"/>
                <a:gd name="T3" fmla="*/ 2 h 35"/>
                <a:gd name="T4" fmla="*/ 88 w 105"/>
                <a:gd name="T5" fmla="*/ 11 h 35"/>
                <a:gd name="T6" fmla="*/ 0 w 105"/>
                <a:gd name="T7" fmla="*/ 34 h 35"/>
                <a:gd name="T8" fmla="*/ 0 w 105"/>
                <a:gd name="T9" fmla="*/ 32 h 35"/>
                <a:gd name="T10" fmla="*/ 63 w 105"/>
                <a:gd name="T11" fmla="*/ 21 h 35"/>
                <a:gd name="T12" fmla="*/ 105 w 105"/>
                <a:gd name="T13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35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9" y="5"/>
                    <a:pt x="93" y="8"/>
                    <a:pt x="88" y="11"/>
                  </a:cubicBezTo>
                  <a:cubicBezTo>
                    <a:pt x="61" y="27"/>
                    <a:pt x="31" y="35"/>
                    <a:pt x="0" y="34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21" y="33"/>
                    <a:pt x="43" y="29"/>
                    <a:pt x="63" y="21"/>
                  </a:cubicBezTo>
                  <a:cubicBezTo>
                    <a:pt x="78" y="16"/>
                    <a:pt x="91" y="7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73" name="Freeform 70"/>
            <p:cNvSpPr>
              <a:spLocks/>
            </p:cNvSpPr>
            <p:nvPr userDrawn="1"/>
          </p:nvSpPr>
          <p:spPr bwMode="auto">
            <a:xfrm>
              <a:off x="-3502" y="660892"/>
              <a:ext cx="405154" cy="124662"/>
            </a:xfrm>
            <a:custGeom>
              <a:avLst/>
              <a:gdLst>
                <a:gd name="T0" fmla="*/ 105 w 105"/>
                <a:gd name="T1" fmla="*/ 0 h 33"/>
                <a:gd name="T2" fmla="*/ 105 w 105"/>
                <a:gd name="T3" fmla="*/ 2 h 33"/>
                <a:gd name="T4" fmla="*/ 91 w 105"/>
                <a:gd name="T5" fmla="*/ 10 h 33"/>
                <a:gd name="T6" fmla="*/ 0 w 105"/>
                <a:gd name="T7" fmla="*/ 30 h 33"/>
                <a:gd name="T8" fmla="*/ 0 w 105"/>
                <a:gd name="T9" fmla="*/ 28 h 33"/>
                <a:gd name="T10" fmla="*/ 3 w 105"/>
                <a:gd name="T11" fmla="*/ 28 h 33"/>
                <a:gd name="T12" fmla="*/ 67 w 105"/>
                <a:gd name="T13" fmla="*/ 19 h 33"/>
                <a:gd name="T14" fmla="*/ 105 w 105"/>
                <a:gd name="T15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33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100" y="4"/>
                    <a:pt x="96" y="7"/>
                    <a:pt x="91" y="10"/>
                  </a:cubicBezTo>
                  <a:cubicBezTo>
                    <a:pt x="64" y="25"/>
                    <a:pt x="31" y="33"/>
                    <a:pt x="0" y="30"/>
                  </a:cubicBezTo>
                  <a:cubicBezTo>
                    <a:pt x="0" y="28"/>
                    <a:pt x="0" y="28"/>
                    <a:pt x="0" y="28"/>
                  </a:cubicBezTo>
                  <a:cubicBezTo>
                    <a:pt x="1" y="28"/>
                    <a:pt x="2" y="28"/>
                    <a:pt x="3" y="28"/>
                  </a:cubicBezTo>
                  <a:cubicBezTo>
                    <a:pt x="25" y="29"/>
                    <a:pt x="47" y="27"/>
                    <a:pt x="67" y="19"/>
                  </a:cubicBezTo>
                  <a:cubicBezTo>
                    <a:pt x="80" y="14"/>
                    <a:pt x="93" y="7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  <p:sp>
          <p:nvSpPr>
            <p:cNvPr id="74" name="Freeform 71"/>
            <p:cNvSpPr>
              <a:spLocks/>
            </p:cNvSpPr>
            <p:nvPr userDrawn="1"/>
          </p:nvSpPr>
          <p:spPr bwMode="auto">
            <a:xfrm>
              <a:off x="-3502" y="657225"/>
              <a:ext cx="328157" cy="64165"/>
            </a:xfrm>
            <a:custGeom>
              <a:avLst/>
              <a:gdLst>
                <a:gd name="T0" fmla="*/ 85 w 85"/>
                <a:gd name="T1" fmla="*/ 0 h 17"/>
                <a:gd name="T2" fmla="*/ 0 w 85"/>
                <a:gd name="T3" fmla="*/ 14 h 17"/>
                <a:gd name="T4" fmla="*/ 0 w 85"/>
                <a:gd name="T5" fmla="*/ 11 h 17"/>
                <a:gd name="T6" fmla="*/ 8 w 85"/>
                <a:gd name="T7" fmla="*/ 12 h 17"/>
                <a:gd name="T8" fmla="*/ 71 w 85"/>
                <a:gd name="T9" fmla="*/ 4 h 17"/>
                <a:gd name="T10" fmla="*/ 80 w 85"/>
                <a:gd name="T11" fmla="*/ 0 h 17"/>
                <a:gd name="T12" fmla="*/ 85 w 85"/>
                <a:gd name="T13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5" h="17">
                  <a:moveTo>
                    <a:pt x="85" y="0"/>
                  </a:moveTo>
                  <a:cubicBezTo>
                    <a:pt x="58" y="12"/>
                    <a:pt x="29" y="17"/>
                    <a:pt x="0" y="14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3" y="12"/>
                    <a:pt x="5" y="12"/>
                    <a:pt x="8" y="12"/>
                  </a:cubicBezTo>
                  <a:cubicBezTo>
                    <a:pt x="29" y="13"/>
                    <a:pt x="51" y="11"/>
                    <a:pt x="71" y="4"/>
                  </a:cubicBezTo>
                  <a:cubicBezTo>
                    <a:pt x="74" y="3"/>
                    <a:pt x="77" y="1"/>
                    <a:pt x="80" y="0"/>
                  </a:cubicBezTo>
                  <a:lnTo>
                    <a:pt x="8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>
                <a:solidFill>
                  <a:schemeClr val="bg1"/>
                </a:solidFill>
              </a:endParaRPr>
            </a:p>
          </p:txBody>
        </p:sp>
      </p:grpSp>
      <p:sp>
        <p:nvSpPr>
          <p:cNvPr id="75" name="Picture Placeholder 4"/>
          <p:cNvSpPr>
            <a:spLocks noGrp="1"/>
          </p:cNvSpPr>
          <p:nvPr>
            <p:ph type="pic" sz="quarter" idx="11" hasCustomPrompt="1"/>
          </p:nvPr>
        </p:nvSpPr>
        <p:spPr>
          <a:xfrm>
            <a:off x="5270500" y="0"/>
            <a:ext cx="6921500" cy="6858000"/>
          </a:xfrm>
          <a:prstGeom prst="rect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rtlCol="0" anchor="ctr">
            <a:normAutofit/>
          </a:bodyPr>
          <a:lstStyle>
            <a:lvl1pPr algn="ctr">
              <a:defRPr sz="1000" b="1" baseline="0"/>
            </a:lvl1pPr>
          </a:lstStyle>
          <a:p>
            <a:pPr rtl="0"/>
            <a:r>
              <a:rPr lang="en-GB"/>
              <a:t>Drag &amp; Drop Image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359317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587375" y="458583"/>
            <a:ext cx="9753600" cy="1386092"/>
          </a:xfrm>
          <a:prstGeom prst="rect">
            <a:avLst/>
          </a:prstGeom>
          <a:effectLst/>
        </p:spPr>
        <p:txBody>
          <a:bodyPr vert="horz" lIns="0" tIns="192024" rIns="0" bIns="0" rtlCol="0" anchor="t" anchorCtr="0">
            <a:noAutofit/>
          </a:bodyPr>
          <a:lstStyle/>
          <a:p>
            <a:pPr rtl="0"/>
            <a:r>
              <a:rPr lang="en-GB"/>
              <a:t>YOUR TITLE HERE</a:t>
            </a:r>
            <a:endParaRPr lang="en-US" dirty="0"/>
          </a:p>
        </p:txBody>
      </p:sp>
      <p:sp>
        <p:nvSpPr>
          <p:cNvPr id="6" name="Номер слайда 21"/>
          <p:cNvSpPr>
            <a:spLocks noGrp="1"/>
          </p:cNvSpPr>
          <p:nvPr>
            <p:ph type="sldNum" sz="quarter" idx="4"/>
          </p:nvPr>
        </p:nvSpPr>
        <p:spPr>
          <a:xfrm>
            <a:off x="11339887" y="593223"/>
            <a:ext cx="571468" cy="227164"/>
          </a:xfrm>
          <a:prstGeom prst="rect">
            <a:avLst/>
          </a:prstGeom>
          <a:noFill/>
        </p:spPr>
        <p:txBody>
          <a:bodyPr vert="horz" lIns="0" tIns="0" rIns="0" bIns="0" rtlCol="0" anchor="ctr"/>
          <a:lstStyle>
            <a:lvl1pPr algn="r">
              <a:defRPr sz="1000" b="1" i="0">
                <a:solidFill>
                  <a:schemeClr val="tx1">
                    <a:alpha val="70000"/>
                  </a:schemeClr>
                </a:solidFill>
                <a:latin typeface="+mn-lt"/>
                <a:ea typeface="Montserrat Medium" charset="0"/>
                <a:cs typeface="Montserrat Medium" charset="0"/>
              </a:defRPr>
            </a:lvl1pPr>
          </a:lstStyle>
          <a:p>
            <a:pPr rtl="0"/>
            <a:fld id="{D8D877B3-D348-4611-9BDB-C5374591D951}" type="slidenum">
              <a:rPr lang="en-US" smtClean="0"/>
              <a:pPr rtl="0"/>
              <a:t>‹Nº›</a:t>
            </a:fld>
            <a:endParaRPr lang="en-US" dirty="0"/>
          </a:p>
        </p:txBody>
      </p:sp>
      <p:sp>
        <p:nvSpPr>
          <p:cNvPr id="11" name="Text Placeholder 10"/>
          <p:cNvSpPr>
            <a:spLocks noGrp="1"/>
          </p:cNvSpPr>
          <p:nvPr>
            <p:ph type="body" idx="1"/>
          </p:nvPr>
        </p:nvSpPr>
        <p:spPr>
          <a:xfrm>
            <a:off x="589650" y="2032831"/>
            <a:ext cx="9753600" cy="3110442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 rtl="0"/>
            <a:r>
              <a:rPr lang="en-GB"/>
              <a:t>Click to edit master text styles</a:t>
            </a:r>
          </a:p>
          <a:p>
            <a:pPr lvl="1" rtl="0"/>
            <a:r>
              <a:rPr lang="en-GB"/>
              <a:t>Second level</a:t>
            </a:r>
          </a:p>
          <a:p>
            <a:pPr lvl="2" rtl="0"/>
            <a:r>
              <a:rPr lang="en-GB"/>
              <a:t>Third level</a:t>
            </a:r>
          </a:p>
          <a:p>
            <a:pPr lvl="4" rtl="0"/>
            <a:r>
              <a:rPr lang="en-GB"/>
              <a:t>Fourth level</a:t>
            </a:r>
            <a:endParaRPr lang="en-US" dirty="0"/>
          </a:p>
        </p:txBody>
      </p:sp>
      <p:grpSp>
        <p:nvGrpSpPr>
          <p:cNvPr id="81" name="Gruppe 80"/>
          <p:cNvGrpSpPr/>
          <p:nvPr userDrawn="1"/>
        </p:nvGrpSpPr>
        <p:grpSpPr>
          <a:xfrm>
            <a:off x="-3502" y="657225"/>
            <a:ext cx="405154" cy="1182460"/>
            <a:chOff x="320675" y="2816225"/>
            <a:chExt cx="350838" cy="1023938"/>
          </a:xfrm>
          <a:solidFill>
            <a:schemeClr val="tx1"/>
          </a:solidFill>
        </p:grpSpPr>
        <p:sp>
          <p:nvSpPr>
            <p:cNvPr id="62" name="Freeform 53"/>
            <p:cNvSpPr>
              <a:spLocks/>
            </p:cNvSpPr>
            <p:nvPr userDrawn="1"/>
          </p:nvSpPr>
          <p:spPr bwMode="auto">
            <a:xfrm>
              <a:off x="608013" y="3778250"/>
              <a:ext cx="63500" cy="61913"/>
            </a:xfrm>
            <a:custGeom>
              <a:avLst/>
              <a:gdLst>
                <a:gd name="T0" fmla="*/ 19 w 19"/>
                <a:gd name="T1" fmla="*/ 0 h 19"/>
                <a:gd name="T2" fmla="*/ 19 w 19"/>
                <a:gd name="T3" fmla="*/ 4 h 19"/>
                <a:gd name="T4" fmla="*/ 3 w 19"/>
                <a:gd name="T5" fmla="*/ 19 h 19"/>
                <a:gd name="T6" fmla="*/ 0 w 19"/>
                <a:gd name="T7" fmla="*/ 19 h 19"/>
                <a:gd name="T8" fmla="*/ 19 w 19"/>
                <a:gd name="T9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" h="19">
                  <a:moveTo>
                    <a:pt x="19" y="0"/>
                  </a:moveTo>
                  <a:cubicBezTo>
                    <a:pt x="19" y="4"/>
                    <a:pt x="19" y="4"/>
                    <a:pt x="19" y="4"/>
                  </a:cubicBezTo>
                  <a:cubicBezTo>
                    <a:pt x="14" y="9"/>
                    <a:pt x="8" y="14"/>
                    <a:pt x="3" y="19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6" y="13"/>
                    <a:pt x="13" y="7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63" name="Freeform 54"/>
            <p:cNvSpPr>
              <a:spLocks/>
            </p:cNvSpPr>
            <p:nvPr userDrawn="1"/>
          </p:nvSpPr>
          <p:spPr bwMode="auto">
            <a:xfrm>
              <a:off x="528638" y="3706813"/>
              <a:ext cx="142875" cy="133350"/>
            </a:xfrm>
            <a:custGeom>
              <a:avLst/>
              <a:gdLst>
                <a:gd name="T0" fmla="*/ 43 w 43"/>
                <a:gd name="T1" fmla="*/ 0 h 41"/>
                <a:gd name="T2" fmla="*/ 43 w 43"/>
                <a:gd name="T3" fmla="*/ 4 h 41"/>
                <a:gd name="T4" fmla="*/ 7 w 43"/>
                <a:gd name="T5" fmla="*/ 38 h 41"/>
                <a:gd name="T6" fmla="*/ 3 w 43"/>
                <a:gd name="T7" fmla="*/ 41 h 41"/>
                <a:gd name="T8" fmla="*/ 0 w 43"/>
                <a:gd name="T9" fmla="*/ 41 h 41"/>
                <a:gd name="T10" fmla="*/ 42 w 43"/>
                <a:gd name="T11" fmla="*/ 1 h 41"/>
                <a:gd name="T12" fmla="*/ 43 w 43"/>
                <a:gd name="T13" fmla="*/ 0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3" h="41">
                  <a:moveTo>
                    <a:pt x="43" y="0"/>
                  </a:moveTo>
                  <a:cubicBezTo>
                    <a:pt x="43" y="4"/>
                    <a:pt x="43" y="4"/>
                    <a:pt x="43" y="4"/>
                  </a:cubicBezTo>
                  <a:cubicBezTo>
                    <a:pt x="31" y="14"/>
                    <a:pt x="19" y="26"/>
                    <a:pt x="7" y="38"/>
                  </a:cubicBezTo>
                  <a:cubicBezTo>
                    <a:pt x="6" y="39"/>
                    <a:pt x="5" y="40"/>
                    <a:pt x="3" y="41"/>
                  </a:cubicBezTo>
                  <a:cubicBezTo>
                    <a:pt x="0" y="41"/>
                    <a:pt x="0" y="41"/>
                    <a:pt x="0" y="41"/>
                  </a:cubicBezTo>
                  <a:cubicBezTo>
                    <a:pt x="14" y="28"/>
                    <a:pt x="27" y="14"/>
                    <a:pt x="42" y="1"/>
                  </a:cubicBezTo>
                  <a:cubicBezTo>
                    <a:pt x="42" y="1"/>
                    <a:pt x="43" y="1"/>
                    <a:pt x="4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64" name="Freeform 55"/>
            <p:cNvSpPr>
              <a:spLocks/>
            </p:cNvSpPr>
            <p:nvPr userDrawn="1"/>
          </p:nvSpPr>
          <p:spPr bwMode="auto">
            <a:xfrm>
              <a:off x="431800" y="3636963"/>
              <a:ext cx="239713" cy="203200"/>
            </a:xfrm>
            <a:custGeom>
              <a:avLst/>
              <a:gdLst>
                <a:gd name="T0" fmla="*/ 72 w 72"/>
                <a:gd name="T1" fmla="*/ 0 h 62"/>
                <a:gd name="T2" fmla="*/ 72 w 72"/>
                <a:gd name="T3" fmla="*/ 3 h 62"/>
                <a:gd name="T4" fmla="*/ 35 w 72"/>
                <a:gd name="T5" fmla="*/ 37 h 62"/>
                <a:gd name="T6" fmla="*/ 4 w 72"/>
                <a:gd name="T7" fmla="*/ 62 h 62"/>
                <a:gd name="T8" fmla="*/ 0 w 72"/>
                <a:gd name="T9" fmla="*/ 62 h 62"/>
                <a:gd name="T10" fmla="*/ 7 w 72"/>
                <a:gd name="T11" fmla="*/ 58 h 62"/>
                <a:gd name="T12" fmla="*/ 70 w 72"/>
                <a:gd name="T13" fmla="*/ 2 h 62"/>
                <a:gd name="T14" fmla="*/ 72 w 72"/>
                <a:gd name="T15" fmla="*/ 0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2" h="62">
                  <a:moveTo>
                    <a:pt x="72" y="0"/>
                  </a:moveTo>
                  <a:cubicBezTo>
                    <a:pt x="72" y="3"/>
                    <a:pt x="72" y="3"/>
                    <a:pt x="72" y="3"/>
                  </a:cubicBezTo>
                  <a:cubicBezTo>
                    <a:pt x="59" y="14"/>
                    <a:pt x="47" y="25"/>
                    <a:pt x="35" y="37"/>
                  </a:cubicBezTo>
                  <a:cubicBezTo>
                    <a:pt x="26" y="46"/>
                    <a:pt x="15" y="55"/>
                    <a:pt x="4" y="62"/>
                  </a:cubicBezTo>
                  <a:cubicBezTo>
                    <a:pt x="0" y="62"/>
                    <a:pt x="0" y="62"/>
                    <a:pt x="0" y="62"/>
                  </a:cubicBezTo>
                  <a:cubicBezTo>
                    <a:pt x="2" y="61"/>
                    <a:pt x="5" y="59"/>
                    <a:pt x="7" y="58"/>
                  </a:cubicBezTo>
                  <a:cubicBezTo>
                    <a:pt x="30" y="41"/>
                    <a:pt x="48" y="20"/>
                    <a:pt x="70" y="2"/>
                  </a:cubicBezTo>
                  <a:cubicBezTo>
                    <a:pt x="70" y="1"/>
                    <a:pt x="71" y="1"/>
                    <a:pt x="7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65" name="Freeform 56"/>
            <p:cNvSpPr>
              <a:spLocks/>
            </p:cNvSpPr>
            <p:nvPr userDrawn="1"/>
          </p:nvSpPr>
          <p:spPr bwMode="auto">
            <a:xfrm>
              <a:off x="320675" y="3568700"/>
              <a:ext cx="350838" cy="261938"/>
            </a:xfrm>
            <a:custGeom>
              <a:avLst/>
              <a:gdLst>
                <a:gd name="T0" fmla="*/ 105 w 105"/>
                <a:gd name="T1" fmla="*/ 0 h 80"/>
                <a:gd name="T2" fmla="*/ 105 w 105"/>
                <a:gd name="T3" fmla="*/ 3 h 80"/>
                <a:gd name="T4" fmla="*/ 67 w 105"/>
                <a:gd name="T5" fmla="*/ 37 h 80"/>
                <a:gd name="T6" fmla="*/ 0 w 105"/>
                <a:gd name="T7" fmla="*/ 80 h 80"/>
                <a:gd name="T8" fmla="*/ 0 w 105"/>
                <a:gd name="T9" fmla="*/ 77 h 80"/>
                <a:gd name="T10" fmla="*/ 39 w 105"/>
                <a:gd name="T11" fmla="*/ 57 h 80"/>
                <a:gd name="T12" fmla="*/ 102 w 105"/>
                <a:gd name="T13" fmla="*/ 3 h 80"/>
                <a:gd name="T14" fmla="*/ 105 w 105"/>
                <a:gd name="T15" fmla="*/ 0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80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2" y="14"/>
                    <a:pt x="80" y="25"/>
                    <a:pt x="67" y="37"/>
                  </a:cubicBezTo>
                  <a:cubicBezTo>
                    <a:pt x="48" y="55"/>
                    <a:pt x="25" y="70"/>
                    <a:pt x="0" y="80"/>
                  </a:cubicBezTo>
                  <a:cubicBezTo>
                    <a:pt x="0" y="77"/>
                    <a:pt x="0" y="77"/>
                    <a:pt x="0" y="77"/>
                  </a:cubicBezTo>
                  <a:cubicBezTo>
                    <a:pt x="14" y="72"/>
                    <a:pt x="27" y="65"/>
                    <a:pt x="39" y="57"/>
                  </a:cubicBezTo>
                  <a:cubicBezTo>
                    <a:pt x="62" y="41"/>
                    <a:pt x="81" y="21"/>
                    <a:pt x="102" y="3"/>
                  </a:cubicBezTo>
                  <a:cubicBezTo>
                    <a:pt x="103" y="2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66" name="Freeform 57"/>
            <p:cNvSpPr>
              <a:spLocks/>
            </p:cNvSpPr>
            <p:nvPr userDrawn="1"/>
          </p:nvSpPr>
          <p:spPr bwMode="auto">
            <a:xfrm>
              <a:off x="320675" y="3506788"/>
              <a:ext cx="350838" cy="249238"/>
            </a:xfrm>
            <a:custGeom>
              <a:avLst/>
              <a:gdLst>
                <a:gd name="T0" fmla="*/ 105 w 105"/>
                <a:gd name="T1" fmla="*/ 0 h 76"/>
                <a:gd name="T2" fmla="*/ 105 w 105"/>
                <a:gd name="T3" fmla="*/ 2 h 76"/>
                <a:gd name="T4" fmla="*/ 67 w 105"/>
                <a:gd name="T5" fmla="*/ 35 h 76"/>
                <a:gd name="T6" fmla="*/ 0 w 105"/>
                <a:gd name="T7" fmla="*/ 76 h 76"/>
                <a:gd name="T8" fmla="*/ 0 w 105"/>
                <a:gd name="T9" fmla="*/ 74 h 76"/>
                <a:gd name="T10" fmla="*/ 39 w 105"/>
                <a:gd name="T11" fmla="*/ 54 h 76"/>
                <a:gd name="T12" fmla="*/ 101 w 105"/>
                <a:gd name="T13" fmla="*/ 2 h 76"/>
                <a:gd name="T14" fmla="*/ 105 w 105"/>
                <a:gd name="T15" fmla="*/ 0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76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2" y="13"/>
                    <a:pt x="79" y="24"/>
                    <a:pt x="67" y="35"/>
                  </a:cubicBezTo>
                  <a:cubicBezTo>
                    <a:pt x="48" y="52"/>
                    <a:pt x="25" y="67"/>
                    <a:pt x="0" y="76"/>
                  </a:cubicBezTo>
                  <a:cubicBezTo>
                    <a:pt x="0" y="74"/>
                    <a:pt x="0" y="74"/>
                    <a:pt x="0" y="74"/>
                  </a:cubicBezTo>
                  <a:cubicBezTo>
                    <a:pt x="14" y="69"/>
                    <a:pt x="27" y="62"/>
                    <a:pt x="39" y="54"/>
                  </a:cubicBezTo>
                  <a:cubicBezTo>
                    <a:pt x="62" y="39"/>
                    <a:pt x="80" y="19"/>
                    <a:pt x="101" y="2"/>
                  </a:cubicBezTo>
                  <a:cubicBezTo>
                    <a:pt x="103" y="1"/>
                    <a:pt x="104" y="0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67" name="Freeform 58"/>
            <p:cNvSpPr>
              <a:spLocks/>
            </p:cNvSpPr>
            <p:nvPr userDrawn="1"/>
          </p:nvSpPr>
          <p:spPr bwMode="auto">
            <a:xfrm>
              <a:off x="320675" y="3441700"/>
              <a:ext cx="350838" cy="241300"/>
            </a:xfrm>
            <a:custGeom>
              <a:avLst/>
              <a:gdLst>
                <a:gd name="T0" fmla="*/ 105 w 105"/>
                <a:gd name="T1" fmla="*/ 0 h 74"/>
                <a:gd name="T2" fmla="*/ 105 w 105"/>
                <a:gd name="T3" fmla="*/ 3 h 74"/>
                <a:gd name="T4" fmla="*/ 67 w 105"/>
                <a:gd name="T5" fmla="*/ 34 h 74"/>
                <a:gd name="T6" fmla="*/ 0 w 105"/>
                <a:gd name="T7" fmla="*/ 74 h 74"/>
                <a:gd name="T8" fmla="*/ 0 w 105"/>
                <a:gd name="T9" fmla="*/ 72 h 74"/>
                <a:gd name="T10" fmla="*/ 39 w 105"/>
                <a:gd name="T11" fmla="*/ 52 h 74"/>
                <a:gd name="T12" fmla="*/ 101 w 105"/>
                <a:gd name="T13" fmla="*/ 3 h 74"/>
                <a:gd name="T14" fmla="*/ 105 w 105"/>
                <a:gd name="T15" fmla="*/ 0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74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2" y="13"/>
                    <a:pt x="79" y="24"/>
                    <a:pt x="67" y="34"/>
                  </a:cubicBezTo>
                  <a:cubicBezTo>
                    <a:pt x="47" y="51"/>
                    <a:pt x="25" y="65"/>
                    <a:pt x="0" y="74"/>
                  </a:cubicBezTo>
                  <a:cubicBezTo>
                    <a:pt x="0" y="72"/>
                    <a:pt x="0" y="72"/>
                    <a:pt x="0" y="72"/>
                  </a:cubicBezTo>
                  <a:cubicBezTo>
                    <a:pt x="14" y="67"/>
                    <a:pt x="27" y="60"/>
                    <a:pt x="39" y="52"/>
                  </a:cubicBezTo>
                  <a:cubicBezTo>
                    <a:pt x="62" y="38"/>
                    <a:pt x="80" y="19"/>
                    <a:pt x="101" y="3"/>
                  </a:cubicBezTo>
                  <a:cubicBezTo>
                    <a:pt x="103" y="2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68" name="Freeform 59"/>
            <p:cNvSpPr>
              <a:spLocks/>
            </p:cNvSpPr>
            <p:nvPr userDrawn="1"/>
          </p:nvSpPr>
          <p:spPr bwMode="auto">
            <a:xfrm>
              <a:off x="320675" y="3382963"/>
              <a:ext cx="350838" cy="228600"/>
            </a:xfrm>
            <a:custGeom>
              <a:avLst/>
              <a:gdLst>
                <a:gd name="T0" fmla="*/ 105 w 105"/>
                <a:gd name="T1" fmla="*/ 0 h 70"/>
                <a:gd name="T2" fmla="*/ 105 w 105"/>
                <a:gd name="T3" fmla="*/ 2 h 70"/>
                <a:gd name="T4" fmla="*/ 67 w 105"/>
                <a:gd name="T5" fmla="*/ 32 h 70"/>
                <a:gd name="T6" fmla="*/ 0 w 105"/>
                <a:gd name="T7" fmla="*/ 70 h 70"/>
                <a:gd name="T8" fmla="*/ 0 w 105"/>
                <a:gd name="T9" fmla="*/ 68 h 70"/>
                <a:gd name="T10" fmla="*/ 40 w 105"/>
                <a:gd name="T11" fmla="*/ 50 h 70"/>
                <a:gd name="T12" fmla="*/ 102 w 105"/>
                <a:gd name="T13" fmla="*/ 2 h 70"/>
                <a:gd name="T14" fmla="*/ 105 w 105"/>
                <a:gd name="T15" fmla="*/ 0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70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2" y="12"/>
                    <a:pt x="80" y="22"/>
                    <a:pt x="67" y="32"/>
                  </a:cubicBezTo>
                  <a:cubicBezTo>
                    <a:pt x="48" y="49"/>
                    <a:pt x="25" y="62"/>
                    <a:pt x="0" y="70"/>
                  </a:cubicBezTo>
                  <a:cubicBezTo>
                    <a:pt x="0" y="68"/>
                    <a:pt x="0" y="68"/>
                    <a:pt x="0" y="68"/>
                  </a:cubicBezTo>
                  <a:cubicBezTo>
                    <a:pt x="14" y="63"/>
                    <a:pt x="27" y="57"/>
                    <a:pt x="40" y="50"/>
                  </a:cubicBezTo>
                  <a:cubicBezTo>
                    <a:pt x="62" y="36"/>
                    <a:pt x="81" y="18"/>
                    <a:pt x="102" y="2"/>
                  </a:cubicBezTo>
                  <a:cubicBezTo>
                    <a:pt x="103" y="1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69" name="Freeform 60"/>
            <p:cNvSpPr>
              <a:spLocks/>
            </p:cNvSpPr>
            <p:nvPr userDrawn="1"/>
          </p:nvSpPr>
          <p:spPr bwMode="auto">
            <a:xfrm>
              <a:off x="320675" y="3324225"/>
              <a:ext cx="350838" cy="219075"/>
            </a:xfrm>
            <a:custGeom>
              <a:avLst/>
              <a:gdLst>
                <a:gd name="T0" fmla="*/ 105 w 105"/>
                <a:gd name="T1" fmla="*/ 0 h 67"/>
                <a:gd name="T2" fmla="*/ 105 w 105"/>
                <a:gd name="T3" fmla="*/ 2 h 67"/>
                <a:gd name="T4" fmla="*/ 68 w 105"/>
                <a:gd name="T5" fmla="*/ 31 h 67"/>
                <a:gd name="T6" fmla="*/ 0 w 105"/>
                <a:gd name="T7" fmla="*/ 67 h 67"/>
                <a:gd name="T8" fmla="*/ 0 w 105"/>
                <a:gd name="T9" fmla="*/ 65 h 67"/>
                <a:gd name="T10" fmla="*/ 41 w 105"/>
                <a:gd name="T11" fmla="*/ 47 h 67"/>
                <a:gd name="T12" fmla="*/ 102 w 105"/>
                <a:gd name="T13" fmla="*/ 2 h 67"/>
                <a:gd name="T14" fmla="*/ 105 w 105"/>
                <a:gd name="T15" fmla="*/ 0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67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2" y="11"/>
                    <a:pt x="80" y="21"/>
                    <a:pt x="68" y="31"/>
                  </a:cubicBezTo>
                  <a:cubicBezTo>
                    <a:pt x="48" y="47"/>
                    <a:pt x="25" y="60"/>
                    <a:pt x="0" y="67"/>
                  </a:cubicBezTo>
                  <a:cubicBezTo>
                    <a:pt x="0" y="65"/>
                    <a:pt x="0" y="65"/>
                    <a:pt x="0" y="65"/>
                  </a:cubicBezTo>
                  <a:cubicBezTo>
                    <a:pt x="14" y="61"/>
                    <a:pt x="28" y="55"/>
                    <a:pt x="41" y="47"/>
                  </a:cubicBezTo>
                  <a:cubicBezTo>
                    <a:pt x="63" y="34"/>
                    <a:pt x="81" y="17"/>
                    <a:pt x="102" y="2"/>
                  </a:cubicBezTo>
                  <a:cubicBezTo>
                    <a:pt x="103" y="1"/>
                    <a:pt x="104" y="0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70" name="Freeform 61"/>
            <p:cNvSpPr>
              <a:spLocks/>
            </p:cNvSpPr>
            <p:nvPr userDrawn="1"/>
          </p:nvSpPr>
          <p:spPr bwMode="auto">
            <a:xfrm>
              <a:off x="320675" y="3263900"/>
              <a:ext cx="350838" cy="212725"/>
            </a:xfrm>
            <a:custGeom>
              <a:avLst/>
              <a:gdLst>
                <a:gd name="T0" fmla="*/ 105 w 105"/>
                <a:gd name="T1" fmla="*/ 0 h 65"/>
                <a:gd name="T2" fmla="*/ 105 w 105"/>
                <a:gd name="T3" fmla="*/ 3 h 65"/>
                <a:gd name="T4" fmla="*/ 69 w 105"/>
                <a:gd name="T5" fmla="*/ 29 h 65"/>
                <a:gd name="T6" fmla="*/ 0 w 105"/>
                <a:gd name="T7" fmla="*/ 65 h 65"/>
                <a:gd name="T8" fmla="*/ 0 w 105"/>
                <a:gd name="T9" fmla="*/ 62 h 65"/>
                <a:gd name="T10" fmla="*/ 42 w 105"/>
                <a:gd name="T11" fmla="*/ 45 h 65"/>
                <a:gd name="T12" fmla="*/ 103 w 105"/>
                <a:gd name="T13" fmla="*/ 2 h 65"/>
                <a:gd name="T14" fmla="*/ 105 w 105"/>
                <a:gd name="T15" fmla="*/ 0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65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3" y="11"/>
                    <a:pt x="81" y="20"/>
                    <a:pt x="69" y="29"/>
                  </a:cubicBezTo>
                  <a:cubicBezTo>
                    <a:pt x="49" y="45"/>
                    <a:pt x="25" y="58"/>
                    <a:pt x="0" y="65"/>
                  </a:cubicBezTo>
                  <a:cubicBezTo>
                    <a:pt x="0" y="62"/>
                    <a:pt x="0" y="62"/>
                    <a:pt x="0" y="62"/>
                  </a:cubicBezTo>
                  <a:cubicBezTo>
                    <a:pt x="15" y="58"/>
                    <a:pt x="29" y="53"/>
                    <a:pt x="42" y="45"/>
                  </a:cubicBezTo>
                  <a:cubicBezTo>
                    <a:pt x="64" y="33"/>
                    <a:pt x="82" y="16"/>
                    <a:pt x="103" y="2"/>
                  </a:cubicBezTo>
                  <a:cubicBezTo>
                    <a:pt x="104" y="1"/>
                    <a:pt x="104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71" name="Freeform 62"/>
            <p:cNvSpPr>
              <a:spLocks/>
            </p:cNvSpPr>
            <p:nvPr userDrawn="1"/>
          </p:nvSpPr>
          <p:spPr bwMode="auto">
            <a:xfrm>
              <a:off x="320675" y="3208338"/>
              <a:ext cx="350838" cy="200025"/>
            </a:xfrm>
            <a:custGeom>
              <a:avLst/>
              <a:gdLst>
                <a:gd name="T0" fmla="*/ 105 w 105"/>
                <a:gd name="T1" fmla="*/ 0 h 61"/>
                <a:gd name="T2" fmla="*/ 105 w 105"/>
                <a:gd name="T3" fmla="*/ 3 h 61"/>
                <a:gd name="T4" fmla="*/ 71 w 105"/>
                <a:gd name="T5" fmla="*/ 27 h 61"/>
                <a:gd name="T6" fmla="*/ 0 w 105"/>
                <a:gd name="T7" fmla="*/ 61 h 61"/>
                <a:gd name="T8" fmla="*/ 0 w 105"/>
                <a:gd name="T9" fmla="*/ 59 h 61"/>
                <a:gd name="T10" fmla="*/ 44 w 105"/>
                <a:gd name="T11" fmla="*/ 42 h 61"/>
                <a:gd name="T12" fmla="*/ 104 w 105"/>
                <a:gd name="T13" fmla="*/ 1 h 61"/>
                <a:gd name="T14" fmla="*/ 105 w 105"/>
                <a:gd name="T15" fmla="*/ 0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61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3" y="11"/>
                    <a:pt x="82" y="19"/>
                    <a:pt x="71" y="27"/>
                  </a:cubicBezTo>
                  <a:cubicBezTo>
                    <a:pt x="50" y="43"/>
                    <a:pt x="25" y="55"/>
                    <a:pt x="0" y="61"/>
                  </a:cubicBezTo>
                  <a:cubicBezTo>
                    <a:pt x="0" y="59"/>
                    <a:pt x="0" y="59"/>
                    <a:pt x="0" y="59"/>
                  </a:cubicBezTo>
                  <a:cubicBezTo>
                    <a:pt x="15" y="55"/>
                    <a:pt x="30" y="50"/>
                    <a:pt x="44" y="42"/>
                  </a:cubicBezTo>
                  <a:cubicBezTo>
                    <a:pt x="65" y="31"/>
                    <a:pt x="84" y="15"/>
                    <a:pt x="104" y="1"/>
                  </a:cubicBezTo>
                  <a:cubicBezTo>
                    <a:pt x="104" y="1"/>
                    <a:pt x="105" y="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72" name="Freeform 63"/>
            <p:cNvSpPr>
              <a:spLocks/>
            </p:cNvSpPr>
            <p:nvPr userDrawn="1"/>
          </p:nvSpPr>
          <p:spPr bwMode="auto">
            <a:xfrm>
              <a:off x="320675" y="3155950"/>
              <a:ext cx="350838" cy="190500"/>
            </a:xfrm>
            <a:custGeom>
              <a:avLst/>
              <a:gdLst>
                <a:gd name="T0" fmla="*/ 105 w 105"/>
                <a:gd name="T1" fmla="*/ 0 h 58"/>
                <a:gd name="T2" fmla="*/ 105 w 105"/>
                <a:gd name="T3" fmla="*/ 2 h 58"/>
                <a:gd name="T4" fmla="*/ 72 w 105"/>
                <a:gd name="T5" fmla="*/ 25 h 58"/>
                <a:gd name="T6" fmla="*/ 0 w 105"/>
                <a:gd name="T7" fmla="*/ 58 h 58"/>
                <a:gd name="T8" fmla="*/ 0 w 105"/>
                <a:gd name="T9" fmla="*/ 55 h 58"/>
                <a:gd name="T10" fmla="*/ 46 w 105"/>
                <a:gd name="T11" fmla="*/ 39 h 58"/>
                <a:gd name="T12" fmla="*/ 105 w 105"/>
                <a:gd name="T13" fmla="*/ 0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58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4" y="10"/>
                    <a:pt x="83" y="17"/>
                    <a:pt x="72" y="25"/>
                  </a:cubicBezTo>
                  <a:cubicBezTo>
                    <a:pt x="51" y="41"/>
                    <a:pt x="26" y="52"/>
                    <a:pt x="0" y="58"/>
                  </a:cubicBezTo>
                  <a:cubicBezTo>
                    <a:pt x="0" y="55"/>
                    <a:pt x="0" y="55"/>
                    <a:pt x="0" y="55"/>
                  </a:cubicBezTo>
                  <a:cubicBezTo>
                    <a:pt x="16" y="52"/>
                    <a:pt x="31" y="47"/>
                    <a:pt x="46" y="39"/>
                  </a:cubicBezTo>
                  <a:cubicBezTo>
                    <a:pt x="67" y="28"/>
                    <a:pt x="85" y="13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73" name="Freeform 64"/>
            <p:cNvSpPr>
              <a:spLocks/>
            </p:cNvSpPr>
            <p:nvPr userDrawn="1"/>
          </p:nvSpPr>
          <p:spPr bwMode="auto">
            <a:xfrm>
              <a:off x="320675" y="3103563"/>
              <a:ext cx="350838" cy="177800"/>
            </a:xfrm>
            <a:custGeom>
              <a:avLst/>
              <a:gdLst>
                <a:gd name="T0" fmla="*/ 105 w 105"/>
                <a:gd name="T1" fmla="*/ 0 h 54"/>
                <a:gd name="T2" fmla="*/ 105 w 105"/>
                <a:gd name="T3" fmla="*/ 2 h 54"/>
                <a:gd name="T4" fmla="*/ 74 w 105"/>
                <a:gd name="T5" fmla="*/ 23 h 54"/>
                <a:gd name="T6" fmla="*/ 0 w 105"/>
                <a:gd name="T7" fmla="*/ 54 h 54"/>
                <a:gd name="T8" fmla="*/ 0 w 105"/>
                <a:gd name="T9" fmla="*/ 52 h 54"/>
                <a:gd name="T10" fmla="*/ 48 w 105"/>
                <a:gd name="T11" fmla="*/ 36 h 54"/>
                <a:gd name="T12" fmla="*/ 105 w 105"/>
                <a:gd name="T13" fmla="*/ 0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54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5" y="9"/>
                    <a:pt x="84" y="16"/>
                    <a:pt x="74" y="23"/>
                  </a:cubicBezTo>
                  <a:cubicBezTo>
                    <a:pt x="52" y="38"/>
                    <a:pt x="27" y="49"/>
                    <a:pt x="0" y="54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17" y="49"/>
                    <a:pt x="33" y="44"/>
                    <a:pt x="48" y="36"/>
                  </a:cubicBezTo>
                  <a:cubicBezTo>
                    <a:pt x="68" y="26"/>
                    <a:pt x="86" y="12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74" name="Freeform 65"/>
            <p:cNvSpPr>
              <a:spLocks/>
            </p:cNvSpPr>
            <p:nvPr userDrawn="1"/>
          </p:nvSpPr>
          <p:spPr bwMode="auto">
            <a:xfrm>
              <a:off x="320675" y="3055938"/>
              <a:ext cx="350838" cy="163513"/>
            </a:xfrm>
            <a:custGeom>
              <a:avLst/>
              <a:gdLst>
                <a:gd name="T0" fmla="*/ 105 w 105"/>
                <a:gd name="T1" fmla="*/ 0 h 50"/>
                <a:gd name="T2" fmla="*/ 105 w 105"/>
                <a:gd name="T3" fmla="*/ 2 h 50"/>
                <a:gd name="T4" fmla="*/ 76 w 105"/>
                <a:gd name="T5" fmla="*/ 20 h 50"/>
                <a:gd name="T6" fmla="*/ 0 w 105"/>
                <a:gd name="T7" fmla="*/ 50 h 50"/>
                <a:gd name="T8" fmla="*/ 0 w 105"/>
                <a:gd name="T9" fmla="*/ 48 h 50"/>
                <a:gd name="T10" fmla="*/ 51 w 105"/>
                <a:gd name="T11" fmla="*/ 33 h 50"/>
                <a:gd name="T12" fmla="*/ 105 w 105"/>
                <a:gd name="T13" fmla="*/ 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50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5" y="8"/>
                    <a:pt x="86" y="14"/>
                    <a:pt x="76" y="20"/>
                  </a:cubicBezTo>
                  <a:cubicBezTo>
                    <a:pt x="54" y="36"/>
                    <a:pt x="27" y="46"/>
                    <a:pt x="0" y="50"/>
                  </a:cubicBezTo>
                  <a:cubicBezTo>
                    <a:pt x="0" y="48"/>
                    <a:pt x="0" y="48"/>
                    <a:pt x="0" y="48"/>
                  </a:cubicBezTo>
                  <a:cubicBezTo>
                    <a:pt x="17" y="45"/>
                    <a:pt x="35" y="41"/>
                    <a:pt x="51" y="33"/>
                  </a:cubicBezTo>
                  <a:cubicBezTo>
                    <a:pt x="70" y="24"/>
                    <a:pt x="87" y="1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75" name="Freeform 66"/>
            <p:cNvSpPr>
              <a:spLocks/>
            </p:cNvSpPr>
            <p:nvPr userDrawn="1"/>
          </p:nvSpPr>
          <p:spPr bwMode="auto">
            <a:xfrm>
              <a:off x="320675" y="3003550"/>
              <a:ext cx="350838" cy="152400"/>
            </a:xfrm>
            <a:custGeom>
              <a:avLst/>
              <a:gdLst>
                <a:gd name="T0" fmla="*/ 105 w 105"/>
                <a:gd name="T1" fmla="*/ 0 h 47"/>
                <a:gd name="T2" fmla="*/ 105 w 105"/>
                <a:gd name="T3" fmla="*/ 3 h 47"/>
                <a:gd name="T4" fmla="*/ 79 w 105"/>
                <a:gd name="T5" fmla="*/ 19 h 47"/>
                <a:gd name="T6" fmla="*/ 0 w 105"/>
                <a:gd name="T7" fmla="*/ 47 h 47"/>
                <a:gd name="T8" fmla="*/ 0 w 105"/>
                <a:gd name="T9" fmla="*/ 45 h 47"/>
                <a:gd name="T10" fmla="*/ 53 w 105"/>
                <a:gd name="T11" fmla="*/ 31 h 47"/>
                <a:gd name="T12" fmla="*/ 105 w 105"/>
                <a:gd name="T13" fmla="*/ 0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47">
                  <a:moveTo>
                    <a:pt x="105" y="0"/>
                  </a:moveTo>
                  <a:cubicBezTo>
                    <a:pt x="105" y="3"/>
                    <a:pt x="105" y="3"/>
                    <a:pt x="105" y="3"/>
                  </a:cubicBezTo>
                  <a:cubicBezTo>
                    <a:pt x="96" y="8"/>
                    <a:pt x="88" y="13"/>
                    <a:pt x="79" y="19"/>
                  </a:cubicBezTo>
                  <a:cubicBezTo>
                    <a:pt x="55" y="34"/>
                    <a:pt x="28" y="44"/>
                    <a:pt x="0" y="47"/>
                  </a:cubicBezTo>
                  <a:cubicBezTo>
                    <a:pt x="0" y="45"/>
                    <a:pt x="0" y="45"/>
                    <a:pt x="0" y="45"/>
                  </a:cubicBezTo>
                  <a:cubicBezTo>
                    <a:pt x="18" y="43"/>
                    <a:pt x="36" y="39"/>
                    <a:pt x="53" y="31"/>
                  </a:cubicBezTo>
                  <a:cubicBezTo>
                    <a:pt x="72" y="23"/>
                    <a:pt x="88" y="11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76" name="Freeform 67"/>
            <p:cNvSpPr>
              <a:spLocks/>
            </p:cNvSpPr>
            <p:nvPr userDrawn="1"/>
          </p:nvSpPr>
          <p:spPr bwMode="auto">
            <a:xfrm>
              <a:off x="320675" y="2957513"/>
              <a:ext cx="350838" cy="139700"/>
            </a:xfrm>
            <a:custGeom>
              <a:avLst/>
              <a:gdLst>
                <a:gd name="T0" fmla="*/ 105 w 105"/>
                <a:gd name="T1" fmla="*/ 0 h 43"/>
                <a:gd name="T2" fmla="*/ 105 w 105"/>
                <a:gd name="T3" fmla="*/ 2 h 43"/>
                <a:gd name="T4" fmla="*/ 82 w 105"/>
                <a:gd name="T5" fmla="*/ 16 h 43"/>
                <a:gd name="T6" fmla="*/ 0 w 105"/>
                <a:gd name="T7" fmla="*/ 43 h 43"/>
                <a:gd name="T8" fmla="*/ 0 w 105"/>
                <a:gd name="T9" fmla="*/ 40 h 43"/>
                <a:gd name="T10" fmla="*/ 56 w 105"/>
                <a:gd name="T11" fmla="*/ 27 h 43"/>
                <a:gd name="T12" fmla="*/ 105 w 105"/>
                <a:gd name="T13" fmla="*/ 0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43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7" y="6"/>
                    <a:pt x="89" y="11"/>
                    <a:pt x="82" y="16"/>
                  </a:cubicBezTo>
                  <a:cubicBezTo>
                    <a:pt x="57" y="31"/>
                    <a:pt x="29" y="41"/>
                    <a:pt x="0" y="43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19" y="39"/>
                    <a:pt x="38" y="35"/>
                    <a:pt x="56" y="27"/>
                  </a:cubicBezTo>
                  <a:cubicBezTo>
                    <a:pt x="74" y="20"/>
                    <a:pt x="89" y="9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77" name="Freeform 68"/>
            <p:cNvSpPr>
              <a:spLocks/>
            </p:cNvSpPr>
            <p:nvPr userDrawn="1"/>
          </p:nvSpPr>
          <p:spPr bwMode="auto">
            <a:xfrm>
              <a:off x="320675" y="2911475"/>
              <a:ext cx="350838" cy="127000"/>
            </a:xfrm>
            <a:custGeom>
              <a:avLst/>
              <a:gdLst>
                <a:gd name="T0" fmla="*/ 105 w 105"/>
                <a:gd name="T1" fmla="*/ 0 h 39"/>
                <a:gd name="T2" fmla="*/ 105 w 105"/>
                <a:gd name="T3" fmla="*/ 2 h 39"/>
                <a:gd name="T4" fmla="*/ 85 w 105"/>
                <a:gd name="T5" fmla="*/ 13 h 39"/>
                <a:gd name="T6" fmla="*/ 0 w 105"/>
                <a:gd name="T7" fmla="*/ 39 h 39"/>
                <a:gd name="T8" fmla="*/ 0 w 105"/>
                <a:gd name="T9" fmla="*/ 36 h 39"/>
                <a:gd name="T10" fmla="*/ 60 w 105"/>
                <a:gd name="T11" fmla="*/ 24 h 39"/>
                <a:gd name="T12" fmla="*/ 105 w 105"/>
                <a:gd name="T13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39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8" y="5"/>
                    <a:pt x="91" y="9"/>
                    <a:pt x="85" y="13"/>
                  </a:cubicBezTo>
                  <a:cubicBezTo>
                    <a:pt x="59" y="29"/>
                    <a:pt x="30" y="38"/>
                    <a:pt x="0" y="39"/>
                  </a:cubicBezTo>
                  <a:cubicBezTo>
                    <a:pt x="0" y="36"/>
                    <a:pt x="0" y="36"/>
                    <a:pt x="0" y="36"/>
                  </a:cubicBezTo>
                  <a:cubicBezTo>
                    <a:pt x="20" y="36"/>
                    <a:pt x="41" y="32"/>
                    <a:pt x="60" y="24"/>
                  </a:cubicBezTo>
                  <a:cubicBezTo>
                    <a:pt x="76" y="17"/>
                    <a:pt x="90" y="8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78" name="Freeform 69"/>
            <p:cNvSpPr>
              <a:spLocks/>
            </p:cNvSpPr>
            <p:nvPr userDrawn="1"/>
          </p:nvSpPr>
          <p:spPr bwMode="auto">
            <a:xfrm>
              <a:off x="320675" y="2865438"/>
              <a:ext cx="350838" cy="114300"/>
            </a:xfrm>
            <a:custGeom>
              <a:avLst/>
              <a:gdLst>
                <a:gd name="T0" fmla="*/ 105 w 105"/>
                <a:gd name="T1" fmla="*/ 0 h 35"/>
                <a:gd name="T2" fmla="*/ 105 w 105"/>
                <a:gd name="T3" fmla="*/ 2 h 35"/>
                <a:gd name="T4" fmla="*/ 88 w 105"/>
                <a:gd name="T5" fmla="*/ 11 h 35"/>
                <a:gd name="T6" fmla="*/ 0 w 105"/>
                <a:gd name="T7" fmla="*/ 34 h 35"/>
                <a:gd name="T8" fmla="*/ 0 w 105"/>
                <a:gd name="T9" fmla="*/ 32 h 35"/>
                <a:gd name="T10" fmla="*/ 63 w 105"/>
                <a:gd name="T11" fmla="*/ 21 h 35"/>
                <a:gd name="T12" fmla="*/ 105 w 105"/>
                <a:gd name="T13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35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99" y="5"/>
                    <a:pt x="93" y="8"/>
                    <a:pt x="88" y="11"/>
                  </a:cubicBezTo>
                  <a:cubicBezTo>
                    <a:pt x="61" y="27"/>
                    <a:pt x="31" y="35"/>
                    <a:pt x="0" y="34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21" y="33"/>
                    <a:pt x="43" y="29"/>
                    <a:pt x="63" y="21"/>
                  </a:cubicBezTo>
                  <a:cubicBezTo>
                    <a:pt x="78" y="16"/>
                    <a:pt x="91" y="7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79" name="Freeform 70"/>
            <p:cNvSpPr>
              <a:spLocks/>
            </p:cNvSpPr>
            <p:nvPr userDrawn="1"/>
          </p:nvSpPr>
          <p:spPr bwMode="auto">
            <a:xfrm>
              <a:off x="320675" y="2819400"/>
              <a:ext cx="350838" cy="107950"/>
            </a:xfrm>
            <a:custGeom>
              <a:avLst/>
              <a:gdLst>
                <a:gd name="T0" fmla="*/ 105 w 105"/>
                <a:gd name="T1" fmla="*/ 0 h 33"/>
                <a:gd name="T2" fmla="*/ 105 w 105"/>
                <a:gd name="T3" fmla="*/ 2 h 33"/>
                <a:gd name="T4" fmla="*/ 91 w 105"/>
                <a:gd name="T5" fmla="*/ 10 h 33"/>
                <a:gd name="T6" fmla="*/ 0 w 105"/>
                <a:gd name="T7" fmla="*/ 30 h 33"/>
                <a:gd name="T8" fmla="*/ 0 w 105"/>
                <a:gd name="T9" fmla="*/ 28 h 33"/>
                <a:gd name="T10" fmla="*/ 3 w 105"/>
                <a:gd name="T11" fmla="*/ 28 h 33"/>
                <a:gd name="T12" fmla="*/ 67 w 105"/>
                <a:gd name="T13" fmla="*/ 19 h 33"/>
                <a:gd name="T14" fmla="*/ 105 w 105"/>
                <a:gd name="T15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33">
                  <a:moveTo>
                    <a:pt x="105" y="0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100" y="4"/>
                    <a:pt x="96" y="7"/>
                    <a:pt x="91" y="10"/>
                  </a:cubicBezTo>
                  <a:cubicBezTo>
                    <a:pt x="64" y="25"/>
                    <a:pt x="31" y="33"/>
                    <a:pt x="0" y="30"/>
                  </a:cubicBezTo>
                  <a:cubicBezTo>
                    <a:pt x="0" y="28"/>
                    <a:pt x="0" y="28"/>
                    <a:pt x="0" y="28"/>
                  </a:cubicBezTo>
                  <a:cubicBezTo>
                    <a:pt x="1" y="28"/>
                    <a:pt x="2" y="28"/>
                    <a:pt x="3" y="28"/>
                  </a:cubicBezTo>
                  <a:cubicBezTo>
                    <a:pt x="25" y="29"/>
                    <a:pt x="47" y="27"/>
                    <a:pt x="67" y="19"/>
                  </a:cubicBezTo>
                  <a:cubicBezTo>
                    <a:pt x="80" y="14"/>
                    <a:pt x="93" y="7"/>
                    <a:pt x="10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  <p:sp>
          <p:nvSpPr>
            <p:cNvPr id="80" name="Freeform 71"/>
            <p:cNvSpPr>
              <a:spLocks/>
            </p:cNvSpPr>
            <p:nvPr userDrawn="1"/>
          </p:nvSpPr>
          <p:spPr bwMode="auto">
            <a:xfrm>
              <a:off x="320675" y="2816225"/>
              <a:ext cx="284163" cy="55563"/>
            </a:xfrm>
            <a:custGeom>
              <a:avLst/>
              <a:gdLst>
                <a:gd name="T0" fmla="*/ 85 w 85"/>
                <a:gd name="T1" fmla="*/ 0 h 17"/>
                <a:gd name="T2" fmla="*/ 0 w 85"/>
                <a:gd name="T3" fmla="*/ 14 h 17"/>
                <a:gd name="T4" fmla="*/ 0 w 85"/>
                <a:gd name="T5" fmla="*/ 11 h 17"/>
                <a:gd name="T6" fmla="*/ 8 w 85"/>
                <a:gd name="T7" fmla="*/ 12 h 17"/>
                <a:gd name="T8" fmla="*/ 71 w 85"/>
                <a:gd name="T9" fmla="*/ 4 h 17"/>
                <a:gd name="T10" fmla="*/ 80 w 85"/>
                <a:gd name="T11" fmla="*/ 0 h 17"/>
                <a:gd name="T12" fmla="*/ 85 w 85"/>
                <a:gd name="T13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5" h="17">
                  <a:moveTo>
                    <a:pt x="85" y="0"/>
                  </a:moveTo>
                  <a:cubicBezTo>
                    <a:pt x="58" y="12"/>
                    <a:pt x="29" y="17"/>
                    <a:pt x="0" y="14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3" y="12"/>
                    <a:pt x="5" y="12"/>
                    <a:pt x="8" y="12"/>
                  </a:cubicBezTo>
                  <a:cubicBezTo>
                    <a:pt x="29" y="13"/>
                    <a:pt x="51" y="11"/>
                    <a:pt x="71" y="4"/>
                  </a:cubicBezTo>
                  <a:cubicBezTo>
                    <a:pt x="74" y="3"/>
                    <a:pt x="77" y="1"/>
                    <a:pt x="80" y="0"/>
                  </a:cubicBezTo>
                  <a:lnTo>
                    <a:pt x="8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da-DK"/>
            </a:p>
          </p:txBody>
        </p:sp>
      </p:grpSp>
      <p:grpSp>
        <p:nvGrpSpPr>
          <p:cNvPr id="59" name="Group 4"/>
          <p:cNvGrpSpPr>
            <a:grpSpLocks noChangeAspect="1"/>
          </p:cNvGrpSpPr>
          <p:nvPr userDrawn="1"/>
        </p:nvGrpSpPr>
        <p:grpSpPr bwMode="auto">
          <a:xfrm>
            <a:off x="5492750" y="5903913"/>
            <a:ext cx="1236663" cy="815975"/>
            <a:chOff x="3460" y="3719"/>
            <a:chExt cx="779" cy="514"/>
          </a:xfrm>
        </p:grpSpPr>
        <p:sp>
          <p:nvSpPr>
            <p:cNvPr id="60" name="AutoShape 3"/>
            <p:cNvSpPr>
              <a:spLocks noChangeAspect="1" noChangeArrowheads="1" noTextEdit="1"/>
            </p:cNvSpPr>
            <p:nvPr userDrawn="1"/>
          </p:nvSpPr>
          <p:spPr bwMode="auto">
            <a:xfrm>
              <a:off x="3460" y="3719"/>
              <a:ext cx="779" cy="51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1" name="Freeform 5"/>
            <p:cNvSpPr>
              <a:spLocks noEditPoints="1"/>
            </p:cNvSpPr>
            <p:nvPr userDrawn="1"/>
          </p:nvSpPr>
          <p:spPr bwMode="auto">
            <a:xfrm>
              <a:off x="3458" y="4111"/>
              <a:ext cx="38" cy="40"/>
            </a:xfrm>
            <a:custGeom>
              <a:avLst/>
              <a:gdLst>
                <a:gd name="T0" fmla="*/ 8 w 22"/>
                <a:gd name="T1" fmla="*/ 0 h 23"/>
                <a:gd name="T2" fmla="*/ 9 w 22"/>
                <a:gd name="T3" fmla="*/ 0 h 23"/>
                <a:gd name="T4" fmla="*/ 14 w 22"/>
                <a:gd name="T5" fmla="*/ 0 h 23"/>
                <a:gd name="T6" fmla="*/ 15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7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4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4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9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7" y="23"/>
                    <a:pt x="17" y="23"/>
                    <a:pt x="17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4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4" y="14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2" name="Freeform 6"/>
            <p:cNvSpPr>
              <a:spLocks noEditPoints="1"/>
            </p:cNvSpPr>
            <p:nvPr userDrawn="1"/>
          </p:nvSpPr>
          <p:spPr bwMode="auto">
            <a:xfrm>
              <a:off x="3509" y="4111"/>
              <a:ext cx="38" cy="40"/>
            </a:xfrm>
            <a:custGeom>
              <a:avLst/>
              <a:gdLst>
                <a:gd name="T0" fmla="*/ 8 w 22"/>
                <a:gd name="T1" fmla="*/ 0 h 23"/>
                <a:gd name="T2" fmla="*/ 8 w 22"/>
                <a:gd name="T3" fmla="*/ 0 h 23"/>
                <a:gd name="T4" fmla="*/ 14 w 22"/>
                <a:gd name="T5" fmla="*/ 0 h 23"/>
                <a:gd name="T6" fmla="*/ 14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6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3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3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3" y="14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3" name="Freeform 7"/>
            <p:cNvSpPr>
              <a:spLocks/>
            </p:cNvSpPr>
            <p:nvPr userDrawn="1"/>
          </p:nvSpPr>
          <p:spPr bwMode="auto">
            <a:xfrm>
              <a:off x="3562" y="4111"/>
              <a:ext cx="28" cy="4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6 w 16"/>
                <a:gd name="T5" fmla="*/ 0 h 23"/>
                <a:gd name="T6" fmla="*/ 6 w 16"/>
                <a:gd name="T7" fmla="*/ 0 h 23"/>
                <a:gd name="T8" fmla="*/ 6 w 16"/>
                <a:gd name="T9" fmla="*/ 18 h 23"/>
                <a:gd name="T10" fmla="*/ 6 w 16"/>
                <a:gd name="T11" fmla="*/ 18 h 23"/>
                <a:gd name="T12" fmla="*/ 16 w 16"/>
                <a:gd name="T13" fmla="*/ 18 h 23"/>
                <a:gd name="T14" fmla="*/ 16 w 16"/>
                <a:gd name="T15" fmla="*/ 18 h 23"/>
                <a:gd name="T16" fmla="*/ 16 w 16"/>
                <a:gd name="T17" fmla="*/ 23 h 23"/>
                <a:gd name="T18" fmla="*/ 16 w 16"/>
                <a:gd name="T19" fmla="*/ 23 h 23"/>
                <a:gd name="T20" fmla="*/ 0 w 16"/>
                <a:gd name="T21" fmla="*/ 23 h 23"/>
                <a:gd name="T22" fmla="*/ 0 w 16"/>
                <a:gd name="T23" fmla="*/ 23 h 23"/>
                <a:gd name="T24" fmla="*/ 0 w 16"/>
                <a:gd name="T2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4" name="Freeform 8"/>
            <p:cNvSpPr>
              <a:spLocks noEditPoints="1"/>
            </p:cNvSpPr>
            <p:nvPr userDrawn="1"/>
          </p:nvSpPr>
          <p:spPr bwMode="auto">
            <a:xfrm>
              <a:off x="3607" y="4111"/>
              <a:ext cx="29" cy="40"/>
            </a:xfrm>
            <a:custGeom>
              <a:avLst/>
              <a:gdLst>
                <a:gd name="T0" fmla="*/ 0 w 17"/>
                <a:gd name="T1" fmla="*/ 0 h 23"/>
                <a:gd name="T2" fmla="*/ 0 w 17"/>
                <a:gd name="T3" fmla="*/ 0 h 23"/>
                <a:gd name="T4" fmla="*/ 10 w 17"/>
                <a:gd name="T5" fmla="*/ 0 h 23"/>
                <a:gd name="T6" fmla="*/ 17 w 17"/>
                <a:gd name="T7" fmla="*/ 6 h 23"/>
                <a:gd name="T8" fmla="*/ 14 w 17"/>
                <a:gd name="T9" fmla="*/ 11 h 23"/>
                <a:gd name="T10" fmla="*/ 14 w 17"/>
                <a:gd name="T11" fmla="*/ 11 h 23"/>
                <a:gd name="T12" fmla="*/ 17 w 17"/>
                <a:gd name="T13" fmla="*/ 17 h 23"/>
                <a:gd name="T14" fmla="*/ 9 w 17"/>
                <a:gd name="T15" fmla="*/ 23 h 23"/>
                <a:gd name="T16" fmla="*/ 0 w 17"/>
                <a:gd name="T17" fmla="*/ 23 h 23"/>
                <a:gd name="T18" fmla="*/ 0 w 17"/>
                <a:gd name="T19" fmla="*/ 23 h 23"/>
                <a:gd name="T20" fmla="*/ 0 w 17"/>
                <a:gd name="T21" fmla="*/ 0 h 23"/>
                <a:gd name="T22" fmla="*/ 8 w 17"/>
                <a:gd name="T23" fmla="*/ 9 h 23"/>
                <a:gd name="T24" fmla="*/ 11 w 17"/>
                <a:gd name="T25" fmla="*/ 7 h 23"/>
                <a:gd name="T26" fmla="*/ 8 w 17"/>
                <a:gd name="T27" fmla="*/ 5 h 23"/>
                <a:gd name="T28" fmla="*/ 6 w 17"/>
                <a:gd name="T29" fmla="*/ 5 h 23"/>
                <a:gd name="T30" fmla="*/ 6 w 17"/>
                <a:gd name="T31" fmla="*/ 5 h 23"/>
                <a:gd name="T32" fmla="*/ 6 w 17"/>
                <a:gd name="T33" fmla="*/ 9 h 23"/>
                <a:gd name="T34" fmla="*/ 6 w 17"/>
                <a:gd name="T35" fmla="*/ 9 h 23"/>
                <a:gd name="T36" fmla="*/ 8 w 17"/>
                <a:gd name="T37" fmla="*/ 9 h 23"/>
                <a:gd name="T38" fmla="*/ 6 w 17"/>
                <a:gd name="T39" fmla="*/ 19 h 23"/>
                <a:gd name="T40" fmla="*/ 9 w 17"/>
                <a:gd name="T41" fmla="*/ 19 h 23"/>
                <a:gd name="T42" fmla="*/ 11 w 17"/>
                <a:gd name="T43" fmla="*/ 16 h 23"/>
                <a:gd name="T44" fmla="*/ 9 w 17"/>
                <a:gd name="T45" fmla="*/ 14 h 23"/>
                <a:gd name="T46" fmla="*/ 6 w 17"/>
                <a:gd name="T47" fmla="*/ 14 h 23"/>
                <a:gd name="T48" fmla="*/ 6 w 17"/>
                <a:gd name="T49" fmla="*/ 14 h 23"/>
                <a:gd name="T50" fmla="*/ 6 w 17"/>
                <a:gd name="T51" fmla="*/ 19 h 23"/>
                <a:gd name="T52" fmla="*/ 6 w 17"/>
                <a:gd name="T53" fmla="*/ 19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7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7" y="3"/>
                    <a:pt x="17" y="6"/>
                  </a:cubicBezTo>
                  <a:cubicBezTo>
                    <a:pt x="17" y="9"/>
                    <a:pt x="16" y="10"/>
                    <a:pt x="14" y="11"/>
                  </a:cubicBezTo>
                  <a:cubicBezTo>
                    <a:pt x="14" y="11"/>
                    <a:pt x="14" y="11"/>
                    <a:pt x="14" y="11"/>
                  </a:cubicBezTo>
                  <a:cubicBezTo>
                    <a:pt x="16" y="12"/>
                    <a:pt x="17" y="14"/>
                    <a:pt x="17" y="17"/>
                  </a:cubicBezTo>
                  <a:cubicBezTo>
                    <a:pt x="17" y="21"/>
                    <a:pt x="14" y="23"/>
                    <a:pt x="9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8" y="9"/>
                  </a:moveTo>
                  <a:cubicBezTo>
                    <a:pt x="10" y="9"/>
                    <a:pt x="11" y="9"/>
                    <a:pt x="11" y="7"/>
                  </a:cubicBezTo>
                  <a:cubicBezTo>
                    <a:pt x="11" y="5"/>
                    <a:pt x="10" y="5"/>
                    <a:pt x="8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lnTo>
                    <a:pt x="8" y="9"/>
                  </a:lnTo>
                  <a:close/>
                  <a:moveTo>
                    <a:pt x="6" y="19"/>
                  </a:moveTo>
                  <a:cubicBezTo>
                    <a:pt x="9" y="19"/>
                    <a:pt x="9" y="19"/>
                    <a:pt x="9" y="19"/>
                  </a:cubicBezTo>
                  <a:cubicBezTo>
                    <a:pt x="11" y="19"/>
                    <a:pt x="11" y="18"/>
                    <a:pt x="11" y="16"/>
                  </a:cubicBezTo>
                  <a:cubicBezTo>
                    <a:pt x="11" y="15"/>
                    <a:pt x="11" y="14"/>
                    <a:pt x="9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9"/>
                    <a:pt x="6" y="19"/>
                    <a:pt x="6" y="19"/>
                  </a:cubicBezTo>
                  <a:cubicBezTo>
                    <a:pt x="6" y="19"/>
                    <a:pt x="6" y="19"/>
                    <a:pt x="6" y="19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5" name="Freeform 9"/>
            <p:cNvSpPr>
              <a:spLocks noEditPoints="1"/>
            </p:cNvSpPr>
            <p:nvPr userDrawn="1"/>
          </p:nvSpPr>
          <p:spPr bwMode="auto">
            <a:xfrm>
              <a:off x="3653" y="4111"/>
              <a:ext cx="32" cy="41"/>
            </a:xfrm>
            <a:custGeom>
              <a:avLst/>
              <a:gdLst>
                <a:gd name="T0" fmla="*/ 1 w 19"/>
                <a:gd name="T1" fmla="*/ 18 h 24"/>
                <a:gd name="T2" fmla="*/ 0 w 19"/>
                <a:gd name="T3" fmla="*/ 12 h 24"/>
                <a:gd name="T4" fmla="*/ 1 w 19"/>
                <a:gd name="T5" fmla="*/ 5 h 24"/>
                <a:gd name="T6" fmla="*/ 9 w 19"/>
                <a:gd name="T7" fmla="*/ 0 h 24"/>
                <a:gd name="T8" fmla="*/ 18 w 19"/>
                <a:gd name="T9" fmla="*/ 5 h 24"/>
                <a:gd name="T10" fmla="*/ 19 w 19"/>
                <a:gd name="T11" fmla="*/ 12 h 24"/>
                <a:gd name="T12" fmla="*/ 18 w 19"/>
                <a:gd name="T13" fmla="*/ 18 h 24"/>
                <a:gd name="T14" fmla="*/ 9 w 19"/>
                <a:gd name="T15" fmla="*/ 24 h 24"/>
                <a:gd name="T16" fmla="*/ 1 w 19"/>
                <a:gd name="T17" fmla="*/ 18 h 24"/>
                <a:gd name="T18" fmla="*/ 12 w 19"/>
                <a:gd name="T19" fmla="*/ 16 h 24"/>
                <a:gd name="T20" fmla="*/ 13 w 19"/>
                <a:gd name="T21" fmla="*/ 12 h 24"/>
                <a:gd name="T22" fmla="*/ 12 w 19"/>
                <a:gd name="T23" fmla="*/ 7 h 24"/>
                <a:gd name="T24" fmla="*/ 9 w 19"/>
                <a:gd name="T25" fmla="*/ 5 h 24"/>
                <a:gd name="T26" fmla="*/ 6 w 19"/>
                <a:gd name="T27" fmla="*/ 7 h 24"/>
                <a:gd name="T28" fmla="*/ 6 w 19"/>
                <a:gd name="T29" fmla="*/ 12 h 24"/>
                <a:gd name="T30" fmla="*/ 6 w 19"/>
                <a:gd name="T31" fmla="*/ 16 h 24"/>
                <a:gd name="T32" fmla="*/ 9 w 19"/>
                <a:gd name="T33" fmla="*/ 18 h 24"/>
                <a:gd name="T34" fmla="*/ 12 w 19"/>
                <a:gd name="T35" fmla="*/ 16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9" h="24">
                  <a:moveTo>
                    <a:pt x="1" y="18"/>
                  </a:moveTo>
                  <a:cubicBezTo>
                    <a:pt x="0" y="16"/>
                    <a:pt x="0" y="15"/>
                    <a:pt x="0" y="12"/>
                  </a:cubicBez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3" y="0"/>
                    <a:pt x="17" y="2"/>
                    <a:pt x="18" y="5"/>
                  </a:cubicBezTo>
                  <a:cubicBezTo>
                    <a:pt x="18" y="7"/>
                    <a:pt x="19" y="9"/>
                    <a:pt x="19" y="12"/>
                  </a:cubicBezTo>
                  <a:cubicBezTo>
                    <a:pt x="19" y="15"/>
                    <a:pt x="18" y="16"/>
                    <a:pt x="18" y="18"/>
                  </a:cubicBezTo>
                  <a:cubicBezTo>
                    <a:pt x="17" y="22"/>
                    <a:pt x="13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lose/>
                  <a:moveTo>
                    <a:pt x="12" y="16"/>
                  </a:moveTo>
                  <a:cubicBezTo>
                    <a:pt x="12" y="16"/>
                    <a:pt x="13" y="14"/>
                    <a:pt x="13" y="12"/>
                  </a:cubicBezTo>
                  <a:cubicBezTo>
                    <a:pt x="13" y="9"/>
                    <a:pt x="12" y="8"/>
                    <a:pt x="12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9" y="18"/>
                  </a:cubicBezTo>
                  <a:cubicBezTo>
                    <a:pt x="11" y="18"/>
                    <a:pt x="12" y="18"/>
                    <a:pt x="12" y="16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6" name="Freeform 10"/>
            <p:cNvSpPr>
              <a:spLocks noEditPoints="1"/>
            </p:cNvSpPr>
            <p:nvPr userDrawn="1"/>
          </p:nvSpPr>
          <p:spPr bwMode="auto">
            <a:xfrm>
              <a:off x="3703" y="4111"/>
              <a:ext cx="30" cy="40"/>
            </a:xfrm>
            <a:custGeom>
              <a:avLst/>
              <a:gdLst>
                <a:gd name="T0" fmla="*/ 12 w 18"/>
                <a:gd name="T1" fmla="*/ 23 h 23"/>
                <a:gd name="T2" fmla="*/ 11 w 18"/>
                <a:gd name="T3" fmla="*/ 23 h 23"/>
                <a:gd name="T4" fmla="*/ 8 w 18"/>
                <a:gd name="T5" fmla="*/ 15 h 23"/>
                <a:gd name="T6" fmla="*/ 6 w 18"/>
                <a:gd name="T7" fmla="*/ 15 h 23"/>
                <a:gd name="T8" fmla="*/ 6 w 18"/>
                <a:gd name="T9" fmla="*/ 15 h 23"/>
                <a:gd name="T10" fmla="*/ 6 w 18"/>
                <a:gd name="T11" fmla="*/ 23 h 23"/>
                <a:gd name="T12" fmla="*/ 5 w 18"/>
                <a:gd name="T13" fmla="*/ 23 h 23"/>
                <a:gd name="T14" fmla="*/ 0 w 18"/>
                <a:gd name="T15" fmla="*/ 23 h 23"/>
                <a:gd name="T16" fmla="*/ 0 w 18"/>
                <a:gd name="T17" fmla="*/ 23 h 23"/>
                <a:gd name="T18" fmla="*/ 0 w 18"/>
                <a:gd name="T19" fmla="*/ 0 h 23"/>
                <a:gd name="T20" fmla="*/ 0 w 18"/>
                <a:gd name="T21" fmla="*/ 0 h 23"/>
                <a:gd name="T22" fmla="*/ 9 w 18"/>
                <a:gd name="T23" fmla="*/ 0 h 23"/>
                <a:gd name="T24" fmla="*/ 18 w 18"/>
                <a:gd name="T25" fmla="*/ 8 h 23"/>
                <a:gd name="T26" fmla="*/ 14 w 18"/>
                <a:gd name="T27" fmla="*/ 14 h 23"/>
                <a:gd name="T28" fmla="*/ 18 w 18"/>
                <a:gd name="T29" fmla="*/ 23 h 23"/>
                <a:gd name="T30" fmla="*/ 18 w 18"/>
                <a:gd name="T31" fmla="*/ 23 h 23"/>
                <a:gd name="T32" fmla="*/ 12 w 18"/>
                <a:gd name="T33" fmla="*/ 23 h 23"/>
                <a:gd name="T34" fmla="*/ 12 w 18"/>
                <a:gd name="T35" fmla="*/ 8 h 23"/>
                <a:gd name="T36" fmla="*/ 9 w 18"/>
                <a:gd name="T37" fmla="*/ 5 h 23"/>
                <a:gd name="T38" fmla="*/ 6 w 18"/>
                <a:gd name="T39" fmla="*/ 5 h 23"/>
                <a:gd name="T40" fmla="*/ 6 w 18"/>
                <a:gd name="T41" fmla="*/ 5 h 23"/>
                <a:gd name="T42" fmla="*/ 6 w 18"/>
                <a:gd name="T43" fmla="*/ 10 h 23"/>
                <a:gd name="T44" fmla="*/ 6 w 18"/>
                <a:gd name="T45" fmla="*/ 10 h 23"/>
                <a:gd name="T46" fmla="*/ 9 w 18"/>
                <a:gd name="T47" fmla="*/ 10 h 23"/>
                <a:gd name="T48" fmla="*/ 12 w 18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8" h="23">
                  <a:moveTo>
                    <a:pt x="12" y="23"/>
                  </a:moveTo>
                  <a:cubicBezTo>
                    <a:pt x="12" y="23"/>
                    <a:pt x="12" y="23"/>
                    <a:pt x="11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5" y="23"/>
                    <a:pt x="5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6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7" name="Freeform 11"/>
            <p:cNvSpPr>
              <a:spLocks/>
            </p:cNvSpPr>
            <p:nvPr userDrawn="1"/>
          </p:nvSpPr>
          <p:spPr bwMode="auto">
            <a:xfrm>
              <a:off x="3749" y="4111"/>
              <a:ext cx="32" cy="41"/>
            </a:xfrm>
            <a:custGeom>
              <a:avLst/>
              <a:gdLst>
                <a:gd name="T0" fmla="*/ 0 w 19"/>
                <a:gd name="T1" fmla="*/ 12 h 24"/>
                <a:gd name="T2" fmla="*/ 1 w 19"/>
                <a:gd name="T3" fmla="*/ 5 h 24"/>
                <a:gd name="T4" fmla="*/ 9 w 19"/>
                <a:gd name="T5" fmla="*/ 0 h 24"/>
                <a:gd name="T6" fmla="*/ 18 w 19"/>
                <a:gd name="T7" fmla="*/ 5 h 24"/>
                <a:gd name="T8" fmla="*/ 18 w 19"/>
                <a:gd name="T9" fmla="*/ 5 h 24"/>
                <a:gd name="T10" fmla="*/ 13 w 19"/>
                <a:gd name="T11" fmla="*/ 7 h 24"/>
                <a:gd name="T12" fmla="*/ 13 w 19"/>
                <a:gd name="T13" fmla="*/ 7 h 24"/>
                <a:gd name="T14" fmla="*/ 9 w 19"/>
                <a:gd name="T15" fmla="*/ 5 h 24"/>
                <a:gd name="T16" fmla="*/ 6 w 19"/>
                <a:gd name="T17" fmla="*/ 7 h 24"/>
                <a:gd name="T18" fmla="*/ 6 w 19"/>
                <a:gd name="T19" fmla="*/ 12 h 24"/>
                <a:gd name="T20" fmla="*/ 6 w 19"/>
                <a:gd name="T21" fmla="*/ 16 h 24"/>
                <a:gd name="T22" fmla="*/ 10 w 19"/>
                <a:gd name="T23" fmla="*/ 18 h 24"/>
                <a:gd name="T24" fmla="*/ 13 w 19"/>
                <a:gd name="T25" fmla="*/ 17 h 24"/>
                <a:gd name="T26" fmla="*/ 13 w 19"/>
                <a:gd name="T27" fmla="*/ 15 h 24"/>
                <a:gd name="T28" fmla="*/ 13 w 19"/>
                <a:gd name="T29" fmla="*/ 15 h 24"/>
                <a:gd name="T30" fmla="*/ 10 w 19"/>
                <a:gd name="T31" fmla="*/ 15 h 24"/>
                <a:gd name="T32" fmla="*/ 10 w 19"/>
                <a:gd name="T33" fmla="*/ 14 h 24"/>
                <a:gd name="T34" fmla="*/ 10 w 19"/>
                <a:gd name="T35" fmla="*/ 11 h 24"/>
                <a:gd name="T36" fmla="*/ 10 w 19"/>
                <a:gd name="T37" fmla="*/ 10 h 24"/>
                <a:gd name="T38" fmla="*/ 18 w 19"/>
                <a:gd name="T39" fmla="*/ 10 h 24"/>
                <a:gd name="T40" fmla="*/ 19 w 19"/>
                <a:gd name="T41" fmla="*/ 11 h 24"/>
                <a:gd name="T42" fmla="*/ 19 w 19"/>
                <a:gd name="T43" fmla="*/ 12 h 24"/>
                <a:gd name="T44" fmla="*/ 18 w 19"/>
                <a:gd name="T45" fmla="*/ 18 h 24"/>
                <a:gd name="T46" fmla="*/ 9 w 19"/>
                <a:gd name="T47" fmla="*/ 24 h 24"/>
                <a:gd name="T48" fmla="*/ 1 w 19"/>
                <a:gd name="T49" fmla="*/ 18 h 24"/>
                <a:gd name="T50" fmla="*/ 0 w 19"/>
                <a:gd name="T51" fmla="*/ 12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9" h="24">
                  <a:moveTo>
                    <a:pt x="0" y="12"/>
                  </a:move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4" y="0"/>
                    <a:pt x="17" y="2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10" y="18"/>
                  </a:cubicBezTo>
                  <a:cubicBezTo>
                    <a:pt x="11" y="18"/>
                    <a:pt x="12" y="18"/>
                    <a:pt x="13" y="17"/>
                  </a:cubicBezTo>
                  <a:cubicBezTo>
                    <a:pt x="13" y="16"/>
                    <a:pt x="13" y="16"/>
                    <a:pt x="13" y="15"/>
                  </a:cubicBezTo>
                  <a:cubicBezTo>
                    <a:pt x="13" y="15"/>
                    <a:pt x="13" y="15"/>
                    <a:pt x="13" y="15"/>
                  </a:cubicBezTo>
                  <a:cubicBezTo>
                    <a:pt x="10" y="15"/>
                    <a:pt x="10" y="15"/>
                    <a:pt x="10" y="15"/>
                  </a:cubicBezTo>
                  <a:cubicBezTo>
                    <a:pt x="10" y="15"/>
                    <a:pt x="10" y="15"/>
                    <a:pt x="10" y="14"/>
                  </a:cubicBezTo>
                  <a:cubicBezTo>
                    <a:pt x="10" y="11"/>
                    <a:pt x="10" y="11"/>
                    <a:pt x="10" y="11"/>
                  </a:cubicBezTo>
                  <a:cubicBezTo>
                    <a:pt x="10" y="10"/>
                    <a:pt x="10" y="10"/>
                    <a:pt x="10" y="10"/>
                  </a:cubicBezTo>
                  <a:cubicBezTo>
                    <a:pt x="18" y="10"/>
                    <a:pt x="18" y="10"/>
                    <a:pt x="18" y="10"/>
                  </a:cubicBezTo>
                  <a:cubicBezTo>
                    <a:pt x="19" y="10"/>
                    <a:pt x="19" y="10"/>
                    <a:pt x="19" y="11"/>
                  </a:cubicBezTo>
                  <a:cubicBezTo>
                    <a:pt x="19" y="12"/>
                    <a:pt x="19" y="12"/>
                    <a:pt x="19" y="12"/>
                  </a:cubicBezTo>
                  <a:cubicBezTo>
                    <a:pt x="19" y="15"/>
                    <a:pt x="19" y="16"/>
                    <a:pt x="18" y="18"/>
                  </a:cubicBezTo>
                  <a:cubicBezTo>
                    <a:pt x="17" y="22"/>
                    <a:pt x="14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ubicBezTo>
                    <a:pt x="0" y="16"/>
                    <a:pt x="0" y="15"/>
                    <a:pt x="0" y="12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8" name="Freeform 12"/>
            <p:cNvSpPr>
              <a:spLocks/>
            </p:cNvSpPr>
            <p:nvPr userDrawn="1"/>
          </p:nvSpPr>
          <p:spPr bwMode="auto">
            <a:xfrm>
              <a:off x="3824" y="4111"/>
              <a:ext cx="31" cy="41"/>
            </a:xfrm>
            <a:custGeom>
              <a:avLst/>
              <a:gdLst>
                <a:gd name="T0" fmla="*/ 0 w 18"/>
                <a:gd name="T1" fmla="*/ 14 h 24"/>
                <a:gd name="T2" fmla="*/ 0 w 18"/>
                <a:gd name="T3" fmla="*/ 0 h 24"/>
                <a:gd name="T4" fmla="*/ 0 w 18"/>
                <a:gd name="T5" fmla="*/ 0 h 24"/>
                <a:gd name="T6" fmla="*/ 5 w 18"/>
                <a:gd name="T7" fmla="*/ 0 h 24"/>
                <a:gd name="T8" fmla="*/ 6 w 18"/>
                <a:gd name="T9" fmla="*/ 0 h 24"/>
                <a:gd name="T10" fmla="*/ 6 w 18"/>
                <a:gd name="T11" fmla="*/ 15 h 24"/>
                <a:gd name="T12" fmla="*/ 9 w 18"/>
                <a:gd name="T13" fmla="*/ 18 h 24"/>
                <a:gd name="T14" fmla="*/ 12 w 18"/>
                <a:gd name="T15" fmla="*/ 15 h 24"/>
                <a:gd name="T16" fmla="*/ 12 w 18"/>
                <a:gd name="T17" fmla="*/ 0 h 24"/>
                <a:gd name="T18" fmla="*/ 12 w 18"/>
                <a:gd name="T19" fmla="*/ 0 h 24"/>
                <a:gd name="T20" fmla="*/ 18 w 18"/>
                <a:gd name="T21" fmla="*/ 0 h 24"/>
                <a:gd name="T22" fmla="*/ 18 w 18"/>
                <a:gd name="T23" fmla="*/ 0 h 24"/>
                <a:gd name="T24" fmla="*/ 18 w 18"/>
                <a:gd name="T25" fmla="*/ 14 h 24"/>
                <a:gd name="T26" fmla="*/ 9 w 18"/>
                <a:gd name="T27" fmla="*/ 24 h 24"/>
                <a:gd name="T28" fmla="*/ 0 w 18"/>
                <a:gd name="T29" fmla="*/ 1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8" h="24">
                  <a:moveTo>
                    <a:pt x="0" y="14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5" y="0"/>
                    <a:pt x="6" y="0"/>
                    <a:pt x="6" y="0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7"/>
                    <a:pt x="7" y="18"/>
                    <a:pt x="9" y="18"/>
                  </a:cubicBezTo>
                  <a:cubicBezTo>
                    <a:pt x="11" y="18"/>
                    <a:pt x="12" y="17"/>
                    <a:pt x="12" y="15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14"/>
                    <a:pt x="18" y="14"/>
                    <a:pt x="18" y="14"/>
                  </a:cubicBezTo>
                  <a:cubicBezTo>
                    <a:pt x="18" y="20"/>
                    <a:pt x="14" y="24"/>
                    <a:pt x="9" y="24"/>
                  </a:cubicBezTo>
                  <a:cubicBezTo>
                    <a:pt x="3" y="24"/>
                    <a:pt x="0" y="20"/>
                    <a:pt x="0" y="14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9" name="Freeform 13"/>
            <p:cNvSpPr>
              <a:spLocks/>
            </p:cNvSpPr>
            <p:nvPr userDrawn="1"/>
          </p:nvSpPr>
          <p:spPr bwMode="auto">
            <a:xfrm>
              <a:off x="3872" y="4111"/>
              <a:ext cx="32" cy="40"/>
            </a:xfrm>
            <a:custGeom>
              <a:avLst/>
              <a:gdLst>
                <a:gd name="T0" fmla="*/ 0 w 19"/>
                <a:gd name="T1" fmla="*/ 0 h 23"/>
                <a:gd name="T2" fmla="*/ 1 w 19"/>
                <a:gd name="T3" fmla="*/ 0 h 23"/>
                <a:gd name="T4" fmla="*/ 6 w 19"/>
                <a:gd name="T5" fmla="*/ 0 h 23"/>
                <a:gd name="T6" fmla="*/ 6 w 19"/>
                <a:gd name="T7" fmla="*/ 0 h 23"/>
                <a:gd name="T8" fmla="*/ 13 w 19"/>
                <a:gd name="T9" fmla="*/ 14 h 23"/>
                <a:gd name="T10" fmla="*/ 13 w 19"/>
                <a:gd name="T11" fmla="*/ 14 h 23"/>
                <a:gd name="T12" fmla="*/ 13 w 19"/>
                <a:gd name="T13" fmla="*/ 0 h 23"/>
                <a:gd name="T14" fmla="*/ 14 w 19"/>
                <a:gd name="T15" fmla="*/ 0 h 23"/>
                <a:gd name="T16" fmla="*/ 19 w 19"/>
                <a:gd name="T17" fmla="*/ 0 h 23"/>
                <a:gd name="T18" fmla="*/ 19 w 19"/>
                <a:gd name="T19" fmla="*/ 0 h 23"/>
                <a:gd name="T20" fmla="*/ 19 w 19"/>
                <a:gd name="T21" fmla="*/ 23 h 23"/>
                <a:gd name="T22" fmla="*/ 19 w 19"/>
                <a:gd name="T23" fmla="*/ 23 h 23"/>
                <a:gd name="T24" fmla="*/ 14 w 19"/>
                <a:gd name="T25" fmla="*/ 23 h 23"/>
                <a:gd name="T26" fmla="*/ 13 w 19"/>
                <a:gd name="T27" fmla="*/ 23 h 23"/>
                <a:gd name="T28" fmla="*/ 6 w 19"/>
                <a:gd name="T29" fmla="*/ 10 h 23"/>
                <a:gd name="T30" fmla="*/ 6 w 19"/>
                <a:gd name="T31" fmla="*/ 10 h 23"/>
                <a:gd name="T32" fmla="*/ 6 w 19"/>
                <a:gd name="T33" fmla="*/ 23 h 23"/>
                <a:gd name="T34" fmla="*/ 6 w 19"/>
                <a:gd name="T35" fmla="*/ 23 h 23"/>
                <a:gd name="T36" fmla="*/ 1 w 19"/>
                <a:gd name="T37" fmla="*/ 23 h 23"/>
                <a:gd name="T38" fmla="*/ 0 w 19"/>
                <a:gd name="T39" fmla="*/ 23 h 23"/>
                <a:gd name="T40" fmla="*/ 0 w 19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4" y="0"/>
                    <a:pt x="14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0" name="Freeform 14"/>
            <p:cNvSpPr>
              <a:spLocks/>
            </p:cNvSpPr>
            <p:nvPr userDrawn="1"/>
          </p:nvSpPr>
          <p:spPr bwMode="auto">
            <a:xfrm>
              <a:off x="3921" y="4111"/>
              <a:ext cx="10" cy="4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1" name="Freeform 15"/>
            <p:cNvSpPr>
              <a:spLocks/>
            </p:cNvSpPr>
            <p:nvPr userDrawn="1"/>
          </p:nvSpPr>
          <p:spPr bwMode="auto">
            <a:xfrm>
              <a:off x="3947" y="4111"/>
              <a:ext cx="36" cy="40"/>
            </a:xfrm>
            <a:custGeom>
              <a:avLst/>
              <a:gdLst>
                <a:gd name="T0" fmla="*/ 8 w 21"/>
                <a:gd name="T1" fmla="*/ 23 h 23"/>
                <a:gd name="T2" fmla="*/ 8 w 21"/>
                <a:gd name="T3" fmla="*/ 23 h 23"/>
                <a:gd name="T4" fmla="*/ 0 w 21"/>
                <a:gd name="T5" fmla="*/ 1 h 23"/>
                <a:gd name="T6" fmla="*/ 1 w 21"/>
                <a:gd name="T7" fmla="*/ 0 h 23"/>
                <a:gd name="T8" fmla="*/ 6 w 21"/>
                <a:gd name="T9" fmla="*/ 0 h 23"/>
                <a:gd name="T10" fmla="*/ 7 w 21"/>
                <a:gd name="T11" fmla="*/ 0 h 23"/>
                <a:gd name="T12" fmla="*/ 11 w 21"/>
                <a:gd name="T13" fmla="*/ 14 h 23"/>
                <a:gd name="T14" fmla="*/ 11 w 21"/>
                <a:gd name="T15" fmla="*/ 14 h 23"/>
                <a:gd name="T16" fmla="*/ 15 w 21"/>
                <a:gd name="T17" fmla="*/ 0 h 23"/>
                <a:gd name="T18" fmla="*/ 15 w 21"/>
                <a:gd name="T19" fmla="*/ 0 h 23"/>
                <a:gd name="T20" fmla="*/ 21 w 21"/>
                <a:gd name="T21" fmla="*/ 0 h 23"/>
                <a:gd name="T22" fmla="*/ 21 w 21"/>
                <a:gd name="T23" fmla="*/ 1 h 23"/>
                <a:gd name="T24" fmla="*/ 14 w 21"/>
                <a:gd name="T25" fmla="*/ 23 h 23"/>
                <a:gd name="T26" fmla="*/ 13 w 21"/>
                <a:gd name="T27" fmla="*/ 23 h 23"/>
                <a:gd name="T28" fmla="*/ 8 w 21"/>
                <a:gd name="T29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1" h="23">
                  <a:moveTo>
                    <a:pt x="8" y="23"/>
                  </a:moveTo>
                  <a:cubicBezTo>
                    <a:pt x="8" y="23"/>
                    <a:pt x="8" y="23"/>
                    <a:pt x="8" y="23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1" y="0"/>
                    <a:pt x="21" y="0"/>
                    <a:pt x="21" y="1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2" name="Freeform 16"/>
            <p:cNvSpPr>
              <a:spLocks/>
            </p:cNvSpPr>
            <p:nvPr userDrawn="1"/>
          </p:nvSpPr>
          <p:spPr bwMode="auto">
            <a:xfrm>
              <a:off x="3998" y="4111"/>
              <a:ext cx="27" cy="4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6 w 16"/>
                <a:gd name="T5" fmla="*/ 0 h 23"/>
                <a:gd name="T6" fmla="*/ 16 w 16"/>
                <a:gd name="T7" fmla="*/ 0 h 23"/>
                <a:gd name="T8" fmla="*/ 16 w 16"/>
                <a:gd name="T9" fmla="*/ 5 h 23"/>
                <a:gd name="T10" fmla="*/ 16 w 16"/>
                <a:gd name="T11" fmla="*/ 5 h 23"/>
                <a:gd name="T12" fmla="*/ 6 w 16"/>
                <a:gd name="T13" fmla="*/ 5 h 23"/>
                <a:gd name="T14" fmla="*/ 6 w 16"/>
                <a:gd name="T15" fmla="*/ 5 h 23"/>
                <a:gd name="T16" fmla="*/ 6 w 16"/>
                <a:gd name="T17" fmla="*/ 9 h 23"/>
                <a:gd name="T18" fmla="*/ 6 w 16"/>
                <a:gd name="T19" fmla="*/ 9 h 23"/>
                <a:gd name="T20" fmla="*/ 14 w 16"/>
                <a:gd name="T21" fmla="*/ 9 h 23"/>
                <a:gd name="T22" fmla="*/ 14 w 16"/>
                <a:gd name="T23" fmla="*/ 9 h 23"/>
                <a:gd name="T24" fmla="*/ 14 w 16"/>
                <a:gd name="T25" fmla="*/ 14 h 23"/>
                <a:gd name="T26" fmla="*/ 14 w 16"/>
                <a:gd name="T27" fmla="*/ 14 h 23"/>
                <a:gd name="T28" fmla="*/ 6 w 16"/>
                <a:gd name="T29" fmla="*/ 14 h 23"/>
                <a:gd name="T30" fmla="*/ 6 w 16"/>
                <a:gd name="T31" fmla="*/ 14 h 23"/>
                <a:gd name="T32" fmla="*/ 6 w 16"/>
                <a:gd name="T33" fmla="*/ 18 h 23"/>
                <a:gd name="T34" fmla="*/ 6 w 16"/>
                <a:gd name="T35" fmla="*/ 18 h 23"/>
                <a:gd name="T36" fmla="*/ 16 w 16"/>
                <a:gd name="T37" fmla="*/ 18 h 23"/>
                <a:gd name="T38" fmla="*/ 16 w 16"/>
                <a:gd name="T39" fmla="*/ 19 h 23"/>
                <a:gd name="T40" fmla="*/ 16 w 16"/>
                <a:gd name="T41" fmla="*/ 23 h 23"/>
                <a:gd name="T42" fmla="*/ 16 w 16"/>
                <a:gd name="T43" fmla="*/ 23 h 23"/>
                <a:gd name="T44" fmla="*/ 0 w 16"/>
                <a:gd name="T45" fmla="*/ 23 h 23"/>
                <a:gd name="T46" fmla="*/ 0 w 16"/>
                <a:gd name="T47" fmla="*/ 23 h 23"/>
                <a:gd name="T48" fmla="*/ 0 w 16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9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3" name="Freeform 17"/>
            <p:cNvSpPr>
              <a:spLocks noEditPoints="1"/>
            </p:cNvSpPr>
            <p:nvPr userDrawn="1"/>
          </p:nvSpPr>
          <p:spPr bwMode="auto">
            <a:xfrm>
              <a:off x="4042" y="4111"/>
              <a:ext cx="33" cy="40"/>
            </a:xfrm>
            <a:custGeom>
              <a:avLst/>
              <a:gdLst>
                <a:gd name="T0" fmla="*/ 12 w 19"/>
                <a:gd name="T1" fmla="*/ 23 h 23"/>
                <a:gd name="T2" fmla="*/ 12 w 19"/>
                <a:gd name="T3" fmla="*/ 23 h 23"/>
                <a:gd name="T4" fmla="*/ 8 w 19"/>
                <a:gd name="T5" fmla="*/ 15 h 23"/>
                <a:gd name="T6" fmla="*/ 6 w 19"/>
                <a:gd name="T7" fmla="*/ 15 h 23"/>
                <a:gd name="T8" fmla="*/ 6 w 19"/>
                <a:gd name="T9" fmla="*/ 15 h 23"/>
                <a:gd name="T10" fmla="*/ 6 w 19"/>
                <a:gd name="T11" fmla="*/ 23 h 23"/>
                <a:gd name="T12" fmla="*/ 6 w 19"/>
                <a:gd name="T13" fmla="*/ 23 h 23"/>
                <a:gd name="T14" fmla="*/ 0 w 19"/>
                <a:gd name="T15" fmla="*/ 23 h 23"/>
                <a:gd name="T16" fmla="*/ 0 w 19"/>
                <a:gd name="T17" fmla="*/ 23 h 23"/>
                <a:gd name="T18" fmla="*/ 0 w 19"/>
                <a:gd name="T19" fmla="*/ 0 h 23"/>
                <a:gd name="T20" fmla="*/ 0 w 19"/>
                <a:gd name="T21" fmla="*/ 0 h 23"/>
                <a:gd name="T22" fmla="*/ 10 w 19"/>
                <a:gd name="T23" fmla="*/ 0 h 23"/>
                <a:gd name="T24" fmla="*/ 18 w 19"/>
                <a:gd name="T25" fmla="*/ 8 h 23"/>
                <a:gd name="T26" fmla="*/ 14 w 19"/>
                <a:gd name="T27" fmla="*/ 14 h 23"/>
                <a:gd name="T28" fmla="*/ 18 w 19"/>
                <a:gd name="T29" fmla="*/ 23 h 23"/>
                <a:gd name="T30" fmla="*/ 18 w 19"/>
                <a:gd name="T31" fmla="*/ 23 h 23"/>
                <a:gd name="T32" fmla="*/ 12 w 19"/>
                <a:gd name="T33" fmla="*/ 23 h 23"/>
                <a:gd name="T34" fmla="*/ 12 w 19"/>
                <a:gd name="T35" fmla="*/ 8 h 23"/>
                <a:gd name="T36" fmla="*/ 9 w 19"/>
                <a:gd name="T37" fmla="*/ 5 h 23"/>
                <a:gd name="T38" fmla="*/ 6 w 19"/>
                <a:gd name="T39" fmla="*/ 5 h 23"/>
                <a:gd name="T40" fmla="*/ 6 w 19"/>
                <a:gd name="T41" fmla="*/ 5 h 23"/>
                <a:gd name="T42" fmla="*/ 6 w 19"/>
                <a:gd name="T43" fmla="*/ 10 h 23"/>
                <a:gd name="T44" fmla="*/ 6 w 19"/>
                <a:gd name="T45" fmla="*/ 10 h 23"/>
                <a:gd name="T46" fmla="*/ 9 w 19"/>
                <a:gd name="T47" fmla="*/ 10 h 23"/>
                <a:gd name="T48" fmla="*/ 12 w 19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9" h="23">
                  <a:moveTo>
                    <a:pt x="12" y="23"/>
                  </a:moveTo>
                  <a:cubicBezTo>
                    <a:pt x="12" y="23"/>
                    <a:pt x="12" y="23"/>
                    <a:pt x="12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7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9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4" name="Freeform 18"/>
            <p:cNvSpPr>
              <a:spLocks/>
            </p:cNvSpPr>
            <p:nvPr userDrawn="1"/>
          </p:nvSpPr>
          <p:spPr bwMode="auto">
            <a:xfrm>
              <a:off x="4089" y="4111"/>
              <a:ext cx="32" cy="41"/>
            </a:xfrm>
            <a:custGeom>
              <a:avLst/>
              <a:gdLst>
                <a:gd name="T0" fmla="*/ 0 w 19"/>
                <a:gd name="T1" fmla="*/ 20 h 24"/>
                <a:gd name="T2" fmla="*/ 0 w 19"/>
                <a:gd name="T3" fmla="*/ 20 h 24"/>
                <a:gd name="T4" fmla="*/ 3 w 19"/>
                <a:gd name="T5" fmla="*/ 16 h 24"/>
                <a:gd name="T6" fmla="*/ 4 w 19"/>
                <a:gd name="T7" fmla="*/ 16 h 24"/>
                <a:gd name="T8" fmla="*/ 9 w 19"/>
                <a:gd name="T9" fmla="*/ 19 h 24"/>
                <a:gd name="T10" fmla="*/ 13 w 19"/>
                <a:gd name="T11" fmla="*/ 16 h 24"/>
                <a:gd name="T12" fmla="*/ 10 w 19"/>
                <a:gd name="T13" fmla="*/ 14 h 24"/>
                <a:gd name="T14" fmla="*/ 9 w 19"/>
                <a:gd name="T15" fmla="*/ 14 h 24"/>
                <a:gd name="T16" fmla="*/ 1 w 19"/>
                <a:gd name="T17" fmla="*/ 7 h 24"/>
                <a:gd name="T18" fmla="*/ 9 w 19"/>
                <a:gd name="T19" fmla="*/ 0 h 24"/>
                <a:gd name="T20" fmla="*/ 18 w 19"/>
                <a:gd name="T21" fmla="*/ 2 h 24"/>
                <a:gd name="T22" fmla="*/ 18 w 19"/>
                <a:gd name="T23" fmla="*/ 3 h 24"/>
                <a:gd name="T24" fmla="*/ 15 w 19"/>
                <a:gd name="T25" fmla="*/ 7 h 24"/>
                <a:gd name="T26" fmla="*/ 15 w 19"/>
                <a:gd name="T27" fmla="*/ 7 h 24"/>
                <a:gd name="T28" fmla="*/ 10 w 19"/>
                <a:gd name="T29" fmla="*/ 5 h 24"/>
                <a:gd name="T30" fmla="*/ 7 w 19"/>
                <a:gd name="T31" fmla="*/ 7 h 24"/>
                <a:gd name="T32" fmla="*/ 10 w 19"/>
                <a:gd name="T33" fmla="*/ 9 h 24"/>
                <a:gd name="T34" fmla="*/ 11 w 19"/>
                <a:gd name="T35" fmla="*/ 9 h 24"/>
                <a:gd name="T36" fmla="*/ 19 w 19"/>
                <a:gd name="T37" fmla="*/ 16 h 24"/>
                <a:gd name="T38" fmla="*/ 9 w 19"/>
                <a:gd name="T39" fmla="*/ 24 h 24"/>
                <a:gd name="T40" fmla="*/ 0 w 19"/>
                <a:gd name="T41" fmla="*/ 2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4">
                  <a:moveTo>
                    <a:pt x="0" y="20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3" y="16"/>
                    <a:pt x="3" y="16"/>
                    <a:pt x="3" y="16"/>
                  </a:cubicBezTo>
                  <a:cubicBezTo>
                    <a:pt x="3" y="16"/>
                    <a:pt x="3" y="16"/>
                    <a:pt x="4" y="16"/>
                  </a:cubicBezTo>
                  <a:cubicBezTo>
                    <a:pt x="5" y="17"/>
                    <a:pt x="7" y="19"/>
                    <a:pt x="9" y="19"/>
                  </a:cubicBezTo>
                  <a:cubicBezTo>
                    <a:pt x="12" y="19"/>
                    <a:pt x="13" y="18"/>
                    <a:pt x="13" y="16"/>
                  </a:cubicBezTo>
                  <a:cubicBezTo>
                    <a:pt x="13" y="15"/>
                    <a:pt x="12" y="15"/>
                    <a:pt x="10" y="14"/>
                  </a:cubicBezTo>
                  <a:cubicBezTo>
                    <a:pt x="9" y="14"/>
                    <a:pt x="9" y="14"/>
                    <a:pt x="9" y="14"/>
                  </a:cubicBezTo>
                  <a:cubicBezTo>
                    <a:pt x="4" y="14"/>
                    <a:pt x="1" y="11"/>
                    <a:pt x="1" y="7"/>
                  </a:cubicBezTo>
                  <a:cubicBezTo>
                    <a:pt x="1" y="3"/>
                    <a:pt x="4" y="0"/>
                    <a:pt x="9" y="0"/>
                  </a:cubicBezTo>
                  <a:cubicBezTo>
                    <a:pt x="13" y="0"/>
                    <a:pt x="16" y="1"/>
                    <a:pt x="18" y="2"/>
                  </a:cubicBezTo>
                  <a:cubicBezTo>
                    <a:pt x="18" y="2"/>
                    <a:pt x="18" y="3"/>
                    <a:pt x="18" y="3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3" y="6"/>
                    <a:pt x="11" y="5"/>
                    <a:pt x="10" y="5"/>
                  </a:cubicBezTo>
                  <a:cubicBezTo>
                    <a:pt x="8" y="5"/>
                    <a:pt x="7" y="6"/>
                    <a:pt x="7" y="7"/>
                  </a:cubicBezTo>
                  <a:cubicBezTo>
                    <a:pt x="7" y="8"/>
                    <a:pt x="8" y="8"/>
                    <a:pt x="10" y="9"/>
                  </a:cubicBezTo>
                  <a:cubicBezTo>
                    <a:pt x="11" y="9"/>
                    <a:pt x="11" y="9"/>
                    <a:pt x="11" y="9"/>
                  </a:cubicBezTo>
                  <a:cubicBezTo>
                    <a:pt x="16" y="10"/>
                    <a:pt x="19" y="12"/>
                    <a:pt x="19" y="16"/>
                  </a:cubicBezTo>
                  <a:cubicBezTo>
                    <a:pt x="19" y="21"/>
                    <a:pt x="16" y="24"/>
                    <a:pt x="9" y="24"/>
                  </a:cubicBezTo>
                  <a:cubicBezTo>
                    <a:pt x="6" y="24"/>
                    <a:pt x="2" y="22"/>
                    <a:pt x="0" y="20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5" name="Freeform 19"/>
            <p:cNvSpPr>
              <a:spLocks/>
            </p:cNvSpPr>
            <p:nvPr userDrawn="1"/>
          </p:nvSpPr>
          <p:spPr bwMode="auto">
            <a:xfrm>
              <a:off x="4136" y="4111"/>
              <a:ext cx="11" cy="4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6" name="Freeform 20"/>
            <p:cNvSpPr>
              <a:spLocks/>
            </p:cNvSpPr>
            <p:nvPr userDrawn="1"/>
          </p:nvSpPr>
          <p:spPr bwMode="auto">
            <a:xfrm>
              <a:off x="4164" y="4111"/>
              <a:ext cx="31" cy="40"/>
            </a:xfrm>
            <a:custGeom>
              <a:avLst/>
              <a:gdLst>
                <a:gd name="T0" fmla="*/ 6 w 18"/>
                <a:gd name="T1" fmla="*/ 23 h 23"/>
                <a:gd name="T2" fmla="*/ 6 w 18"/>
                <a:gd name="T3" fmla="*/ 23 h 23"/>
                <a:gd name="T4" fmla="*/ 6 w 18"/>
                <a:gd name="T5" fmla="*/ 23 h 23"/>
                <a:gd name="T6" fmla="*/ 6 w 18"/>
                <a:gd name="T7" fmla="*/ 23 h 23"/>
                <a:gd name="T8" fmla="*/ 6 w 18"/>
                <a:gd name="T9" fmla="*/ 23 h 23"/>
                <a:gd name="T10" fmla="*/ 6 w 18"/>
                <a:gd name="T11" fmla="*/ 6 h 23"/>
                <a:gd name="T12" fmla="*/ 6 w 18"/>
                <a:gd name="T13" fmla="*/ 5 h 23"/>
                <a:gd name="T14" fmla="*/ 6 w 18"/>
                <a:gd name="T15" fmla="*/ 5 h 23"/>
                <a:gd name="T16" fmla="*/ 0 w 18"/>
                <a:gd name="T17" fmla="*/ 5 h 23"/>
                <a:gd name="T18" fmla="*/ 0 w 18"/>
                <a:gd name="T19" fmla="*/ 5 h 23"/>
                <a:gd name="T20" fmla="*/ 0 w 18"/>
                <a:gd name="T21" fmla="*/ 5 h 23"/>
                <a:gd name="T22" fmla="*/ 0 w 18"/>
                <a:gd name="T23" fmla="*/ 5 h 23"/>
                <a:gd name="T24" fmla="*/ 0 w 18"/>
                <a:gd name="T25" fmla="*/ 5 h 23"/>
                <a:gd name="T26" fmla="*/ 0 w 18"/>
                <a:gd name="T27" fmla="*/ 5 h 23"/>
                <a:gd name="T28" fmla="*/ 0 w 18"/>
                <a:gd name="T29" fmla="*/ 0 h 23"/>
                <a:gd name="T30" fmla="*/ 0 w 18"/>
                <a:gd name="T31" fmla="*/ 0 h 23"/>
                <a:gd name="T32" fmla="*/ 0 w 18"/>
                <a:gd name="T33" fmla="*/ 0 h 23"/>
                <a:gd name="T34" fmla="*/ 18 w 18"/>
                <a:gd name="T35" fmla="*/ 0 h 23"/>
                <a:gd name="T36" fmla="*/ 18 w 18"/>
                <a:gd name="T37" fmla="*/ 0 h 23"/>
                <a:gd name="T38" fmla="*/ 18 w 18"/>
                <a:gd name="T39" fmla="*/ 0 h 23"/>
                <a:gd name="T40" fmla="*/ 18 w 18"/>
                <a:gd name="T41" fmla="*/ 0 h 23"/>
                <a:gd name="T42" fmla="*/ 18 w 18"/>
                <a:gd name="T43" fmla="*/ 5 h 23"/>
                <a:gd name="T44" fmla="*/ 18 w 18"/>
                <a:gd name="T45" fmla="*/ 5 h 23"/>
                <a:gd name="T46" fmla="*/ 18 w 18"/>
                <a:gd name="T47" fmla="*/ 5 h 23"/>
                <a:gd name="T48" fmla="*/ 18 w 18"/>
                <a:gd name="T49" fmla="*/ 5 h 23"/>
                <a:gd name="T50" fmla="*/ 12 w 18"/>
                <a:gd name="T51" fmla="*/ 5 h 23"/>
                <a:gd name="T52" fmla="*/ 12 w 18"/>
                <a:gd name="T53" fmla="*/ 5 h 23"/>
                <a:gd name="T54" fmla="*/ 12 w 18"/>
                <a:gd name="T55" fmla="*/ 6 h 23"/>
                <a:gd name="T56" fmla="*/ 12 w 18"/>
                <a:gd name="T57" fmla="*/ 6 h 23"/>
                <a:gd name="T58" fmla="*/ 12 w 18"/>
                <a:gd name="T59" fmla="*/ 23 h 23"/>
                <a:gd name="T60" fmla="*/ 12 w 18"/>
                <a:gd name="T61" fmla="*/ 23 h 23"/>
                <a:gd name="T62" fmla="*/ 12 w 18"/>
                <a:gd name="T63" fmla="*/ 23 h 23"/>
                <a:gd name="T64" fmla="*/ 11 w 18"/>
                <a:gd name="T65" fmla="*/ 23 h 23"/>
                <a:gd name="T66" fmla="*/ 6 w 18"/>
                <a:gd name="T67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8" h="23">
                  <a:moveTo>
                    <a:pt x="6" y="23"/>
                  </a:move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6"/>
                    <a:pt x="6" y="6"/>
                    <a:pt x="6" y="6"/>
                  </a:cubicBezTo>
                  <a:cubicBezTo>
                    <a:pt x="6" y="6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6"/>
                    <a:pt x="12" y="6"/>
                  </a:cubicBezTo>
                  <a:cubicBezTo>
                    <a:pt x="12" y="6"/>
                    <a:pt x="12" y="6"/>
                    <a:pt x="12" y="6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1" y="23"/>
                    <a:pt x="11" y="23"/>
                  </a:cubicBezTo>
                  <a:lnTo>
                    <a:pt x="6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7" name="Freeform 21"/>
            <p:cNvSpPr>
              <a:spLocks/>
            </p:cNvSpPr>
            <p:nvPr userDrawn="1"/>
          </p:nvSpPr>
          <p:spPr bwMode="auto">
            <a:xfrm>
              <a:off x="4206" y="4111"/>
              <a:ext cx="35" cy="40"/>
            </a:xfrm>
            <a:custGeom>
              <a:avLst/>
              <a:gdLst>
                <a:gd name="T0" fmla="*/ 8 w 20"/>
                <a:gd name="T1" fmla="*/ 23 h 23"/>
                <a:gd name="T2" fmla="*/ 7 w 20"/>
                <a:gd name="T3" fmla="*/ 23 h 23"/>
                <a:gd name="T4" fmla="*/ 7 w 20"/>
                <a:gd name="T5" fmla="*/ 14 h 23"/>
                <a:gd name="T6" fmla="*/ 0 w 20"/>
                <a:gd name="T7" fmla="*/ 1 h 23"/>
                <a:gd name="T8" fmla="*/ 1 w 20"/>
                <a:gd name="T9" fmla="*/ 0 h 23"/>
                <a:gd name="T10" fmla="*/ 6 w 20"/>
                <a:gd name="T11" fmla="*/ 0 h 23"/>
                <a:gd name="T12" fmla="*/ 7 w 20"/>
                <a:gd name="T13" fmla="*/ 0 h 23"/>
                <a:gd name="T14" fmla="*/ 10 w 20"/>
                <a:gd name="T15" fmla="*/ 8 h 23"/>
                <a:gd name="T16" fmla="*/ 11 w 20"/>
                <a:gd name="T17" fmla="*/ 8 h 23"/>
                <a:gd name="T18" fmla="*/ 14 w 20"/>
                <a:gd name="T19" fmla="*/ 0 h 23"/>
                <a:gd name="T20" fmla="*/ 15 w 20"/>
                <a:gd name="T21" fmla="*/ 0 h 23"/>
                <a:gd name="T22" fmla="*/ 20 w 20"/>
                <a:gd name="T23" fmla="*/ 0 h 23"/>
                <a:gd name="T24" fmla="*/ 20 w 20"/>
                <a:gd name="T25" fmla="*/ 1 h 23"/>
                <a:gd name="T26" fmla="*/ 13 w 20"/>
                <a:gd name="T27" fmla="*/ 14 h 23"/>
                <a:gd name="T28" fmla="*/ 13 w 20"/>
                <a:gd name="T29" fmla="*/ 23 h 23"/>
                <a:gd name="T30" fmla="*/ 13 w 20"/>
                <a:gd name="T31" fmla="*/ 23 h 23"/>
                <a:gd name="T32" fmla="*/ 8 w 20"/>
                <a:gd name="T33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0" h="23">
                  <a:moveTo>
                    <a:pt x="8" y="23"/>
                  </a:moveTo>
                  <a:cubicBezTo>
                    <a:pt x="8" y="23"/>
                    <a:pt x="7" y="23"/>
                    <a:pt x="7" y="23"/>
                  </a:cubicBezTo>
                  <a:cubicBezTo>
                    <a:pt x="7" y="14"/>
                    <a:pt x="7" y="14"/>
                    <a:pt x="7" y="14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7" y="0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1" y="8"/>
                    <a:pt x="11" y="8"/>
                    <a:pt x="11" y="8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0"/>
                    <a:pt x="20" y="0"/>
                    <a:pt x="20" y="1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3"/>
                    <a:pt x="13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8" name="Freeform 22"/>
            <p:cNvSpPr>
              <a:spLocks noEditPoints="1"/>
            </p:cNvSpPr>
            <p:nvPr userDrawn="1"/>
          </p:nvSpPr>
          <p:spPr bwMode="auto">
            <a:xfrm>
              <a:off x="3692" y="4194"/>
              <a:ext cx="26" cy="39"/>
            </a:xfrm>
            <a:custGeom>
              <a:avLst/>
              <a:gdLst>
                <a:gd name="T0" fmla="*/ 0 w 15"/>
                <a:gd name="T1" fmla="*/ 0 h 23"/>
                <a:gd name="T2" fmla="*/ 0 w 15"/>
                <a:gd name="T3" fmla="*/ 0 h 23"/>
                <a:gd name="T4" fmla="*/ 7 w 15"/>
                <a:gd name="T5" fmla="*/ 0 h 23"/>
                <a:gd name="T6" fmla="*/ 15 w 15"/>
                <a:gd name="T7" fmla="*/ 5 h 23"/>
                <a:gd name="T8" fmla="*/ 15 w 15"/>
                <a:gd name="T9" fmla="*/ 12 h 23"/>
                <a:gd name="T10" fmla="*/ 15 w 15"/>
                <a:gd name="T11" fmla="*/ 19 h 23"/>
                <a:gd name="T12" fmla="*/ 7 w 15"/>
                <a:gd name="T13" fmla="*/ 23 h 23"/>
                <a:gd name="T14" fmla="*/ 0 w 15"/>
                <a:gd name="T15" fmla="*/ 23 h 23"/>
                <a:gd name="T16" fmla="*/ 0 w 15"/>
                <a:gd name="T17" fmla="*/ 23 h 23"/>
                <a:gd name="T18" fmla="*/ 0 w 15"/>
                <a:gd name="T19" fmla="*/ 0 h 23"/>
                <a:gd name="T20" fmla="*/ 2 w 15"/>
                <a:gd name="T21" fmla="*/ 21 h 23"/>
                <a:gd name="T22" fmla="*/ 7 w 15"/>
                <a:gd name="T23" fmla="*/ 21 h 23"/>
                <a:gd name="T24" fmla="*/ 13 w 15"/>
                <a:gd name="T25" fmla="*/ 18 h 23"/>
                <a:gd name="T26" fmla="*/ 14 w 15"/>
                <a:gd name="T27" fmla="*/ 12 h 23"/>
                <a:gd name="T28" fmla="*/ 13 w 15"/>
                <a:gd name="T29" fmla="*/ 5 h 23"/>
                <a:gd name="T30" fmla="*/ 7 w 15"/>
                <a:gd name="T31" fmla="*/ 2 h 23"/>
                <a:gd name="T32" fmla="*/ 2 w 15"/>
                <a:gd name="T33" fmla="*/ 2 h 23"/>
                <a:gd name="T34" fmla="*/ 2 w 15"/>
                <a:gd name="T35" fmla="*/ 2 h 23"/>
                <a:gd name="T36" fmla="*/ 2 w 15"/>
                <a:gd name="T37" fmla="*/ 21 h 23"/>
                <a:gd name="T38" fmla="*/ 2 w 15"/>
                <a:gd name="T39" fmla="*/ 2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5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0"/>
                    <a:pt x="14" y="2"/>
                    <a:pt x="15" y="5"/>
                  </a:cubicBezTo>
                  <a:cubicBezTo>
                    <a:pt x="15" y="6"/>
                    <a:pt x="15" y="8"/>
                    <a:pt x="15" y="12"/>
                  </a:cubicBezTo>
                  <a:cubicBezTo>
                    <a:pt x="15" y="16"/>
                    <a:pt x="15" y="17"/>
                    <a:pt x="15" y="19"/>
                  </a:cubicBezTo>
                  <a:cubicBezTo>
                    <a:pt x="14" y="22"/>
                    <a:pt x="11" y="23"/>
                    <a:pt x="7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2" y="21"/>
                  </a:moveTo>
                  <a:cubicBezTo>
                    <a:pt x="7" y="21"/>
                    <a:pt x="7" y="21"/>
                    <a:pt x="7" y="21"/>
                  </a:cubicBezTo>
                  <a:cubicBezTo>
                    <a:pt x="10" y="21"/>
                    <a:pt x="12" y="20"/>
                    <a:pt x="13" y="18"/>
                  </a:cubicBezTo>
                  <a:cubicBezTo>
                    <a:pt x="13" y="17"/>
                    <a:pt x="14" y="16"/>
                    <a:pt x="14" y="12"/>
                  </a:cubicBezTo>
                  <a:cubicBezTo>
                    <a:pt x="14" y="8"/>
                    <a:pt x="13" y="7"/>
                    <a:pt x="13" y="5"/>
                  </a:cubicBezTo>
                  <a:cubicBezTo>
                    <a:pt x="12" y="3"/>
                    <a:pt x="10" y="2"/>
                    <a:pt x="7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99" name="Freeform 23"/>
            <p:cNvSpPr>
              <a:spLocks/>
            </p:cNvSpPr>
            <p:nvPr userDrawn="1"/>
          </p:nvSpPr>
          <p:spPr bwMode="auto">
            <a:xfrm>
              <a:off x="3740" y="4194"/>
              <a:ext cx="24" cy="39"/>
            </a:xfrm>
            <a:custGeom>
              <a:avLst/>
              <a:gdLst>
                <a:gd name="T0" fmla="*/ 0 w 14"/>
                <a:gd name="T1" fmla="*/ 0 h 23"/>
                <a:gd name="T2" fmla="*/ 0 w 14"/>
                <a:gd name="T3" fmla="*/ 0 h 23"/>
                <a:gd name="T4" fmla="*/ 13 w 14"/>
                <a:gd name="T5" fmla="*/ 0 h 23"/>
                <a:gd name="T6" fmla="*/ 14 w 14"/>
                <a:gd name="T7" fmla="*/ 0 h 23"/>
                <a:gd name="T8" fmla="*/ 14 w 14"/>
                <a:gd name="T9" fmla="*/ 2 h 23"/>
                <a:gd name="T10" fmla="*/ 13 w 14"/>
                <a:gd name="T11" fmla="*/ 2 h 23"/>
                <a:gd name="T12" fmla="*/ 2 w 14"/>
                <a:gd name="T13" fmla="*/ 2 h 23"/>
                <a:gd name="T14" fmla="*/ 2 w 14"/>
                <a:gd name="T15" fmla="*/ 2 h 23"/>
                <a:gd name="T16" fmla="*/ 2 w 14"/>
                <a:gd name="T17" fmla="*/ 10 h 23"/>
                <a:gd name="T18" fmla="*/ 2 w 14"/>
                <a:gd name="T19" fmla="*/ 11 h 23"/>
                <a:gd name="T20" fmla="*/ 12 w 14"/>
                <a:gd name="T21" fmla="*/ 11 h 23"/>
                <a:gd name="T22" fmla="*/ 12 w 14"/>
                <a:gd name="T23" fmla="*/ 11 h 23"/>
                <a:gd name="T24" fmla="*/ 12 w 14"/>
                <a:gd name="T25" fmla="*/ 12 h 23"/>
                <a:gd name="T26" fmla="*/ 12 w 14"/>
                <a:gd name="T27" fmla="*/ 12 h 23"/>
                <a:gd name="T28" fmla="*/ 2 w 14"/>
                <a:gd name="T29" fmla="*/ 12 h 23"/>
                <a:gd name="T30" fmla="*/ 2 w 14"/>
                <a:gd name="T31" fmla="*/ 13 h 23"/>
                <a:gd name="T32" fmla="*/ 2 w 14"/>
                <a:gd name="T33" fmla="*/ 21 h 23"/>
                <a:gd name="T34" fmla="*/ 2 w 14"/>
                <a:gd name="T35" fmla="*/ 21 h 23"/>
                <a:gd name="T36" fmla="*/ 13 w 14"/>
                <a:gd name="T37" fmla="*/ 21 h 23"/>
                <a:gd name="T38" fmla="*/ 14 w 14"/>
                <a:gd name="T39" fmla="*/ 22 h 23"/>
                <a:gd name="T40" fmla="*/ 14 w 14"/>
                <a:gd name="T41" fmla="*/ 23 h 23"/>
                <a:gd name="T42" fmla="*/ 13 w 14"/>
                <a:gd name="T43" fmla="*/ 23 h 23"/>
                <a:gd name="T44" fmla="*/ 0 w 14"/>
                <a:gd name="T45" fmla="*/ 23 h 23"/>
                <a:gd name="T46" fmla="*/ 0 w 14"/>
                <a:gd name="T47" fmla="*/ 23 h 23"/>
                <a:gd name="T48" fmla="*/ 0 w 14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4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2"/>
                    <a:pt x="14" y="2"/>
                    <a:pt x="14" y="2"/>
                  </a:cubicBezTo>
                  <a:cubicBezTo>
                    <a:pt x="14" y="2"/>
                    <a:pt x="14" y="2"/>
                    <a:pt x="13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0"/>
                    <a:pt x="2" y="10"/>
                    <a:pt x="2" y="10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2"/>
                    <a:pt x="2" y="13"/>
                    <a:pt x="2" y="13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13" y="21"/>
                    <a:pt x="13" y="21"/>
                    <a:pt x="13" y="21"/>
                  </a:cubicBezTo>
                  <a:cubicBezTo>
                    <a:pt x="14" y="21"/>
                    <a:pt x="14" y="22"/>
                    <a:pt x="14" y="22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0" name="Freeform 24"/>
            <p:cNvSpPr>
              <a:spLocks/>
            </p:cNvSpPr>
            <p:nvPr userDrawn="1"/>
          </p:nvSpPr>
          <p:spPr bwMode="auto">
            <a:xfrm>
              <a:off x="3783" y="4194"/>
              <a:ext cx="27" cy="39"/>
            </a:xfrm>
            <a:custGeom>
              <a:avLst/>
              <a:gdLst>
                <a:gd name="T0" fmla="*/ 0 w 16"/>
                <a:gd name="T1" fmla="*/ 0 h 23"/>
                <a:gd name="T2" fmla="*/ 1 w 16"/>
                <a:gd name="T3" fmla="*/ 0 h 23"/>
                <a:gd name="T4" fmla="*/ 2 w 16"/>
                <a:gd name="T5" fmla="*/ 0 h 23"/>
                <a:gd name="T6" fmla="*/ 3 w 16"/>
                <a:gd name="T7" fmla="*/ 0 h 23"/>
                <a:gd name="T8" fmla="*/ 14 w 16"/>
                <a:gd name="T9" fmla="*/ 20 h 23"/>
                <a:gd name="T10" fmla="*/ 14 w 16"/>
                <a:gd name="T11" fmla="*/ 20 h 23"/>
                <a:gd name="T12" fmla="*/ 14 w 16"/>
                <a:gd name="T13" fmla="*/ 0 h 23"/>
                <a:gd name="T14" fmla="*/ 15 w 16"/>
                <a:gd name="T15" fmla="*/ 0 h 23"/>
                <a:gd name="T16" fmla="*/ 16 w 16"/>
                <a:gd name="T17" fmla="*/ 0 h 23"/>
                <a:gd name="T18" fmla="*/ 16 w 16"/>
                <a:gd name="T19" fmla="*/ 0 h 23"/>
                <a:gd name="T20" fmla="*/ 16 w 16"/>
                <a:gd name="T21" fmla="*/ 23 h 23"/>
                <a:gd name="T22" fmla="*/ 16 w 16"/>
                <a:gd name="T23" fmla="*/ 23 h 23"/>
                <a:gd name="T24" fmla="*/ 15 w 16"/>
                <a:gd name="T25" fmla="*/ 23 h 23"/>
                <a:gd name="T26" fmla="*/ 14 w 16"/>
                <a:gd name="T27" fmla="*/ 23 h 23"/>
                <a:gd name="T28" fmla="*/ 3 w 16"/>
                <a:gd name="T29" fmla="*/ 4 h 23"/>
                <a:gd name="T30" fmla="*/ 2 w 16"/>
                <a:gd name="T31" fmla="*/ 4 h 23"/>
                <a:gd name="T32" fmla="*/ 2 w 16"/>
                <a:gd name="T33" fmla="*/ 23 h 23"/>
                <a:gd name="T34" fmla="*/ 2 w 16"/>
                <a:gd name="T35" fmla="*/ 23 h 23"/>
                <a:gd name="T36" fmla="*/ 1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3" y="0"/>
                    <a:pt x="3" y="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5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1" name="Freeform 25"/>
            <p:cNvSpPr>
              <a:spLocks/>
            </p:cNvSpPr>
            <p:nvPr userDrawn="1"/>
          </p:nvSpPr>
          <p:spPr bwMode="auto">
            <a:xfrm>
              <a:off x="3832" y="4194"/>
              <a:ext cx="35" cy="39"/>
            </a:xfrm>
            <a:custGeom>
              <a:avLst/>
              <a:gdLst>
                <a:gd name="T0" fmla="*/ 0 w 20"/>
                <a:gd name="T1" fmla="*/ 0 h 23"/>
                <a:gd name="T2" fmla="*/ 1 w 20"/>
                <a:gd name="T3" fmla="*/ 0 h 23"/>
                <a:gd name="T4" fmla="*/ 2 w 20"/>
                <a:gd name="T5" fmla="*/ 0 h 23"/>
                <a:gd name="T6" fmla="*/ 3 w 20"/>
                <a:gd name="T7" fmla="*/ 0 h 23"/>
                <a:gd name="T8" fmla="*/ 10 w 20"/>
                <a:gd name="T9" fmla="*/ 17 h 23"/>
                <a:gd name="T10" fmla="*/ 10 w 20"/>
                <a:gd name="T11" fmla="*/ 17 h 23"/>
                <a:gd name="T12" fmla="*/ 18 w 20"/>
                <a:gd name="T13" fmla="*/ 0 h 23"/>
                <a:gd name="T14" fmla="*/ 18 w 20"/>
                <a:gd name="T15" fmla="*/ 0 h 23"/>
                <a:gd name="T16" fmla="*/ 19 w 20"/>
                <a:gd name="T17" fmla="*/ 0 h 23"/>
                <a:gd name="T18" fmla="*/ 20 w 20"/>
                <a:gd name="T19" fmla="*/ 0 h 23"/>
                <a:gd name="T20" fmla="*/ 20 w 20"/>
                <a:gd name="T21" fmla="*/ 23 h 23"/>
                <a:gd name="T22" fmla="*/ 19 w 20"/>
                <a:gd name="T23" fmla="*/ 23 h 23"/>
                <a:gd name="T24" fmla="*/ 18 w 20"/>
                <a:gd name="T25" fmla="*/ 23 h 23"/>
                <a:gd name="T26" fmla="*/ 18 w 20"/>
                <a:gd name="T27" fmla="*/ 23 h 23"/>
                <a:gd name="T28" fmla="*/ 18 w 20"/>
                <a:gd name="T29" fmla="*/ 5 h 23"/>
                <a:gd name="T30" fmla="*/ 18 w 20"/>
                <a:gd name="T31" fmla="*/ 5 h 23"/>
                <a:gd name="T32" fmla="*/ 11 w 20"/>
                <a:gd name="T33" fmla="*/ 20 h 23"/>
                <a:gd name="T34" fmla="*/ 10 w 20"/>
                <a:gd name="T35" fmla="*/ 20 h 23"/>
                <a:gd name="T36" fmla="*/ 10 w 20"/>
                <a:gd name="T37" fmla="*/ 20 h 23"/>
                <a:gd name="T38" fmla="*/ 9 w 20"/>
                <a:gd name="T39" fmla="*/ 20 h 23"/>
                <a:gd name="T40" fmla="*/ 2 w 20"/>
                <a:gd name="T41" fmla="*/ 5 h 23"/>
                <a:gd name="T42" fmla="*/ 2 w 20"/>
                <a:gd name="T43" fmla="*/ 5 h 23"/>
                <a:gd name="T44" fmla="*/ 2 w 20"/>
                <a:gd name="T45" fmla="*/ 23 h 23"/>
                <a:gd name="T46" fmla="*/ 2 w 20"/>
                <a:gd name="T47" fmla="*/ 23 h 23"/>
                <a:gd name="T48" fmla="*/ 1 w 20"/>
                <a:gd name="T49" fmla="*/ 23 h 23"/>
                <a:gd name="T50" fmla="*/ 0 w 20"/>
                <a:gd name="T51" fmla="*/ 23 h 23"/>
                <a:gd name="T52" fmla="*/ 0 w 20"/>
                <a:gd name="T53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0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2" y="0"/>
                    <a:pt x="3" y="0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23"/>
                    <a:pt x="20" y="23"/>
                    <a:pt x="20" y="23"/>
                  </a:cubicBezTo>
                  <a:cubicBezTo>
                    <a:pt x="20" y="23"/>
                    <a:pt x="20" y="23"/>
                    <a:pt x="19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1" y="20"/>
                    <a:pt x="11" y="20"/>
                    <a:pt x="11" y="20"/>
                  </a:cubicBezTo>
                  <a:cubicBezTo>
                    <a:pt x="11" y="20"/>
                    <a:pt x="11" y="20"/>
                    <a:pt x="10" y="20"/>
                  </a:cubicBezTo>
                  <a:cubicBezTo>
                    <a:pt x="10" y="20"/>
                    <a:pt x="10" y="20"/>
                    <a:pt x="10" y="20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2" name="Freeform 26"/>
            <p:cNvSpPr>
              <a:spLocks noEditPoints="1"/>
            </p:cNvSpPr>
            <p:nvPr userDrawn="1"/>
          </p:nvSpPr>
          <p:spPr bwMode="auto">
            <a:xfrm>
              <a:off x="3885" y="4194"/>
              <a:ext cx="31" cy="39"/>
            </a:xfrm>
            <a:custGeom>
              <a:avLst/>
              <a:gdLst>
                <a:gd name="T0" fmla="*/ 8 w 18"/>
                <a:gd name="T1" fmla="*/ 0 h 23"/>
                <a:gd name="T2" fmla="*/ 8 w 18"/>
                <a:gd name="T3" fmla="*/ 0 h 23"/>
                <a:gd name="T4" fmla="*/ 9 w 18"/>
                <a:gd name="T5" fmla="*/ 0 h 23"/>
                <a:gd name="T6" fmla="*/ 10 w 18"/>
                <a:gd name="T7" fmla="*/ 0 h 23"/>
                <a:gd name="T8" fmla="*/ 18 w 18"/>
                <a:gd name="T9" fmla="*/ 23 h 23"/>
                <a:gd name="T10" fmla="*/ 18 w 18"/>
                <a:gd name="T11" fmla="*/ 23 h 23"/>
                <a:gd name="T12" fmla="*/ 16 w 18"/>
                <a:gd name="T13" fmla="*/ 23 h 23"/>
                <a:gd name="T14" fmla="*/ 16 w 18"/>
                <a:gd name="T15" fmla="*/ 23 h 23"/>
                <a:gd name="T16" fmla="*/ 14 w 18"/>
                <a:gd name="T17" fmla="*/ 17 h 23"/>
                <a:gd name="T18" fmla="*/ 4 w 18"/>
                <a:gd name="T19" fmla="*/ 17 h 23"/>
                <a:gd name="T20" fmla="*/ 2 w 18"/>
                <a:gd name="T21" fmla="*/ 23 h 23"/>
                <a:gd name="T22" fmla="*/ 1 w 18"/>
                <a:gd name="T23" fmla="*/ 23 h 23"/>
                <a:gd name="T24" fmla="*/ 0 w 18"/>
                <a:gd name="T25" fmla="*/ 23 h 23"/>
                <a:gd name="T26" fmla="*/ 0 w 18"/>
                <a:gd name="T27" fmla="*/ 23 h 23"/>
                <a:gd name="T28" fmla="*/ 8 w 18"/>
                <a:gd name="T29" fmla="*/ 0 h 23"/>
                <a:gd name="T30" fmla="*/ 13 w 18"/>
                <a:gd name="T31" fmla="*/ 15 h 23"/>
                <a:gd name="T32" fmla="*/ 9 w 18"/>
                <a:gd name="T33" fmla="*/ 3 h 23"/>
                <a:gd name="T34" fmla="*/ 9 w 18"/>
                <a:gd name="T35" fmla="*/ 3 h 23"/>
                <a:gd name="T36" fmla="*/ 4 w 18"/>
                <a:gd name="T37" fmla="*/ 15 h 23"/>
                <a:gd name="T38" fmla="*/ 13 w 18"/>
                <a:gd name="T39" fmla="*/ 15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8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4" y="17"/>
                    <a:pt x="14" y="17"/>
                    <a:pt x="14" y="17"/>
                  </a:cubicBezTo>
                  <a:cubicBezTo>
                    <a:pt x="4" y="17"/>
                    <a:pt x="4" y="17"/>
                    <a:pt x="4" y="17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5"/>
                  </a:moveTo>
                  <a:cubicBezTo>
                    <a:pt x="9" y="3"/>
                    <a:pt x="9" y="3"/>
                    <a:pt x="9" y="3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4" y="15"/>
                    <a:pt x="4" y="15"/>
                    <a:pt x="4" y="15"/>
                  </a:cubicBezTo>
                  <a:lnTo>
                    <a:pt x="13" y="15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3" name="Freeform 27"/>
            <p:cNvSpPr>
              <a:spLocks noEditPoints="1"/>
            </p:cNvSpPr>
            <p:nvPr userDrawn="1"/>
          </p:nvSpPr>
          <p:spPr bwMode="auto">
            <a:xfrm>
              <a:off x="3935" y="4194"/>
              <a:ext cx="27" cy="39"/>
            </a:xfrm>
            <a:custGeom>
              <a:avLst/>
              <a:gdLst>
                <a:gd name="T0" fmla="*/ 14 w 16"/>
                <a:gd name="T1" fmla="*/ 23 h 23"/>
                <a:gd name="T2" fmla="*/ 13 w 16"/>
                <a:gd name="T3" fmla="*/ 23 h 23"/>
                <a:gd name="T4" fmla="*/ 8 w 16"/>
                <a:gd name="T5" fmla="*/ 13 h 23"/>
                <a:gd name="T6" fmla="*/ 8 w 16"/>
                <a:gd name="T7" fmla="*/ 13 h 23"/>
                <a:gd name="T8" fmla="*/ 2 w 16"/>
                <a:gd name="T9" fmla="*/ 13 h 23"/>
                <a:gd name="T10" fmla="*/ 2 w 16"/>
                <a:gd name="T11" fmla="*/ 13 h 23"/>
                <a:gd name="T12" fmla="*/ 2 w 16"/>
                <a:gd name="T13" fmla="*/ 23 h 23"/>
                <a:gd name="T14" fmla="*/ 2 w 16"/>
                <a:gd name="T15" fmla="*/ 23 h 23"/>
                <a:gd name="T16" fmla="*/ 0 w 16"/>
                <a:gd name="T17" fmla="*/ 23 h 23"/>
                <a:gd name="T18" fmla="*/ 0 w 16"/>
                <a:gd name="T19" fmla="*/ 23 h 23"/>
                <a:gd name="T20" fmla="*/ 0 w 16"/>
                <a:gd name="T21" fmla="*/ 0 h 23"/>
                <a:gd name="T22" fmla="*/ 0 w 16"/>
                <a:gd name="T23" fmla="*/ 0 h 23"/>
                <a:gd name="T24" fmla="*/ 8 w 16"/>
                <a:gd name="T25" fmla="*/ 0 h 23"/>
                <a:gd name="T26" fmla="*/ 15 w 16"/>
                <a:gd name="T27" fmla="*/ 7 h 23"/>
                <a:gd name="T28" fmla="*/ 10 w 16"/>
                <a:gd name="T29" fmla="*/ 13 h 23"/>
                <a:gd name="T30" fmla="*/ 15 w 16"/>
                <a:gd name="T31" fmla="*/ 23 h 23"/>
                <a:gd name="T32" fmla="*/ 15 w 16"/>
                <a:gd name="T33" fmla="*/ 23 h 23"/>
                <a:gd name="T34" fmla="*/ 14 w 16"/>
                <a:gd name="T35" fmla="*/ 23 h 23"/>
                <a:gd name="T36" fmla="*/ 13 w 16"/>
                <a:gd name="T37" fmla="*/ 7 h 23"/>
                <a:gd name="T38" fmla="*/ 8 w 16"/>
                <a:gd name="T39" fmla="*/ 2 h 23"/>
                <a:gd name="T40" fmla="*/ 2 w 16"/>
                <a:gd name="T41" fmla="*/ 2 h 23"/>
                <a:gd name="T42" fmla="*/ 2 w 16"/>
                <a:gd name="T43" fmla="*/ 2 h 23"/>
                <a:gd name="T44" fmla="*/ 2 w 16"/>
                <a:gd name="T45" fmla="*/ 11 h 23"/>
                <a:gd name="T46" fmla="*/ 2 w 16"/>
                <a:gd name="T47" fmla="*/ 11 h 23"/>
                <a:gd name="T48" fmla="*/ 8 w 16"/>
                <a:gd name="T49" fmla="*/ 11 h 23"/>
                <a:gd name="T50" fmla="*/ 13 w 16"/>
                <a:gd name="T51" fmla="*/ 7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6" h="23">
                  <a:moveTo>
                    <a:pt x="14" y="23"/>
                  </a:moveTo>
                  <a:cubicBezTo>
                    <a:pt x="13" y="23"/>
                    <a:pt x="13" y="23"/>
                    <a:pt x="13" y="2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12" y="0"/>
                    <a:pt x="15" y="3"/>
                    <a:pt x="15" y="7"/>
                  </a:cubicBezTo>
                  <a:cubicBezTo>
                    <a:pt x="15" y="10"/>
                    <a:pt x="13" y="12"/>
                    <a:pt x="10" y="1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5" y="23"/>
                    <a:pt x="15" y="23"/>
                  </a:cubicBezTo>
                  <a:lnTo>
                    <a:pt x="14" y="23"/>
                  </a:lnTo>
                  <a:close/>
                  <a:moveTo>
                    <a:pt x="13" y="7"/>
                  </a:moveTo>
                  <a:cubicBezTo>
                    <a:pt x="13" y="4"/>
                    <a:pt x="11" y="2"/>
                    <a:pt x="8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11" y="11"/>
                    <a:pt x="13" y="9"/>
                    <a:pt x="13" y="7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4" name="Freeform 28"/>
            <p:cNvSpPr>
              <a:spLocks/>
            </p:cNvSpPr>
            <p:nvPr userDrawn="1"/>
          </p:nvSpPr>
          <p:spPr bwMode="auto">
            <a:xfrm>
              <a:off x="3983" y="4194"/>
              <a:ext cx="27" cy="39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 w 16"/>
                <a:gd name="T5" fmla="*/ 0 h 23"/>
                <a:gd name="T6" fmla="*/ 2 w 16"/>
                <a:gd name="T7" fmla="*/ 0 h 23"/>
                <a:gd name="T8" fmla="*/ 2 w 16"/>
                <a:gd name="T9" fmla="*/ 14 h 23"/>
                <a:gd name="T10" fmla="*/ 13 w 16"/>
                <a:gd name="T11" fmla="*/ 0 h 23"/>
                <a:gd name="T12" fmla="*/ 13 w 16"/>
                <a:gd name="T13" fmla="*/ 0 h 23"/>
                <a:gd name="T14" fmla="*/ 15 w 16"/>
                <a:gd name="T15" fmla="*/ 0 h 23"/>
                <a:gd name="T16" fmla="*/ 15 w 16"/>
                <a:gd name="T17" fmla="*/ 1 h 23"/>
                <a:gd name="T18" fmla="*/ 8 w 16"/>
                <a:gd name="T19" fmla="*/ 9 h 23"/>
                <a:gd name="T20" fmla="*/ 15 w 16"/>
                <a:gd name="T21" fmla="*/ 23 h 23"/>
                <a:gd name="T22" fmla="*/ 15 w 16"/>
                <a:gd name="T23" fmla="*/ 23 h 23"/>
                <a:gd name="T24" fmla="*/ 14 w 16"/>
                <a:gd name="T25" fmla="*/ 23 h 23"/>
                <a:gd name="T26" fmla="*/ 13 w 16"/>
                <a:gd name="T27" fmla="*/ 23 h 23"/>
                <a:gd name="T28" fmla="*/ 6 w 16"/>
                <a:gd name="T29" fmla="*/ 11 h 23"/>
                <a:gd name="T30" fmla="*/ 2 w 16"/>
                <a:gd name="T31" fmla="*/ 16 h 23"/>
                <a:gd name="T32" fmla="*/ 2 w 16"/>
                <a:gd name="T33" fmla="*/ 23 h 23"/>
                <a:gd name="T34" fmla="*/ 1 w 16"/>
                <a:gd name="T35" fmla="*/ 23 h 23"/>
                <a:gd name="T36" fmla="*/ 0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2" y="0"/>
                    <a:pt x="2" y="0"/>
                  </a:cubicBezTo>
                  <a:cubicBezTo>
                    <a:pt x="2" y="14"/>
                    <a:pt x="2" y="14"/>
                    <a:pt x="2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1"/>
                  </a:cubicBezTo>
                  <a:cubicBezTo>
                    <a:pt x="8" y="9"/>
                    <a:pt x="8" y="9"/>
                    <a:pt x="8" y="9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6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3" y="23"/>
                    <a:pt x="13" y="23"/>
                  </a:cubicBezTo>
                  <a:cubicBezTo>
                    <a:pt x="6" y="11"/>
                    <a:pt x="6" y="11"/>
                    <a:pt x="6" y="11"/>
                  </a:cubicBezTo>
                  <a:cubicBezTo>
                    <a:pt x="2" y="16"/>
                    <a:pt x="2" y="16"/>
                    <a:pt x="2" y="16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5" name="Freeform 29"/>
            <p:cNvSpPr>
              <a:spLocks noEditPoints="1"/>
            </p:cNvSpPr>
            <p:nvPr userDrawn="1"/>
          </p:nvSpPr>
          <p:spPr bwMode="auto">
            <a:xfrm>
              <a:off x="3458" y="4111"/>
              <a:ext cx="38" cy="40"/>
            </a:xfrm>
            <a:custGeom>
              <a:avLst/>
              <a:gdLst>
                <a:gd name="T0" fmla="*/ 8 w 22"/>
                <a:gd name="T1" fmla="*/ 0 h 23"/>
                <a:gd name="T2" fmla="*/ 9 w 22"/>
                <a:gd name="T3" fmla="*/ 0 h 23"/>
                <a:gd name="T4" fmla="*/ 14 w 22"/>
                <a:gd name="T5" fmla="*/ 0 h 23"/>
                <a:gd name="T6" fmla="*/ 15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7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4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4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9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7" y="23"/>
                    <a:pt x="17" y="23"/>
                    <a:pt x="17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4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4" y="14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6" name="Freeform 30"/>
            <p:cNvSpPr>
              <a:spLocks noEditPoints="1"/>
            </p:cNvSpPr>
            <p:nvPr userDrawn="1"/>
          </p:nvSpPr>
          <p:spPr bwMode="auto">
            <a:xfrm>
              <a:off x="3509" y="4111"/>
              <a:ext cx="38" cy="40"/>
            </a:xfrm>
            <a:custGeom>
              <a:avLst/>
              <a:gdLst>
                <a:gd name="T0" fmla="*/ 8 w 22"/>
                <a:gd name="T1" fmla="*/ 0 h 23"/>
                <a:gd name="T2" fmla="*/ 8 w 22"/>
                <a:gd name="T3" fmla="*/ 0 h 23"/>
                <a:gd name="T4" fmla="*/ 14 w 22"/>
                <a:gd name="T5" fmla="*/ 0 h 23"/>
                <a:gd name="T6" fmla="*/ 14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6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3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3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3" y="14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7" name="Freeform 31"/>
            <p:cNvSpPr>
              <a:spLocks/>
            </p:cNvSpPr>
            <p:nvPr userDrawn="1"/>
          </p:nvSpPr>
          <p:spPr bwMode="auto">
            <a:xfrm>
              <a:off x="3562" y="4111"/>
              <a:ext cx="28" cy="4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6 w 16"/>
                <a:gd name="T5" fmla="*/ 0 h 23"/>
                <a:gd name="T6" fmla="*/ 6 w 16"/>
                <a:gd name="T7" fmla="*/ 0 h 23"/>
                <a:gd name="T8" fmla="*/ 6 w 16"/>
                <a:gd name="T9" fmla="*/ 18 h 23"/>
                <a:gd name="T10" fmla="*/ 6 w 16"/>
                <a:gd name="T11" fmla="*/ 18 h 23"/>
                <a:gd name="T12" fmla="*/ 16 w 16"/>
                <a:gd name="T13" fmla="*/ 18 h 23"/>
                <a:gd name="T14" fmla="*/ 16 w 16"/>
                <a:gd name="T15" fmla="*/ 18 h 23"/>
                <a:gd name="T16" fmla="*/ 16 w 16"/>
                <a:gd name="T17" fmla="*/ 23 h 23"/>
                <a:gd name="T18" fmla="*/ 16 w 16"/>
                <a:gd name="T19" fmla="*/ 23 h 23"/>
                <a:gd name="T20" fmla="*/ 0 w 16"/>
                <a:gd name="T21" fmla="*/ 23 h 23"/>
                <a:gd name="T22" fmla="*/ 0 w 16"/>
                <a:gd name="T23" fmla="*/ 23 h 23"/>
                <a:gd name="T24" fmla="*/ 0 w 16"/>
                <a:gd name="T2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8" name="Freeform 32"/>
            <p:cNvSpPr>
              <a:spLocks noEditPoints="1"/>
            </p:cNvSpPr>
            <p:nvPr userDrawn="1"/>
          </p:nvSpPr>
          <p:spPr bwMode="auto">
            <a:xfrm>
              <a:off x="3607" y="4111"/>
              <a:ext cx="29" cy="40"/>
            </a:xfrm>
            <a:custGeom>
              <a:avLst/>
              <a:gdLst>
                <a:gd name="T0" fmla="*/ 0 w 17"/>
                <a:gd name="T1" fmla="*/ 0 h 23"/>
                <a:gd name="T2" fmla="*/ 0 w 17"/>
                <a:gd name="T3" fmla="*/ 0 h 23"/>
                <a:gd name="T4" fmla="*/ 10 w 17"/>
                <a:gd name="T5" fmla="*/ 0 h 23"/>
                <a:gd name="T6" fmla="*/ 17 w 17"/>
                <a:gd name="T7" fmla="*/ 6 h 23"/>
                <a:gd name="T8" fmla="*/ 14 w 17"/>
                <a:gd name="T9" fmla="*/ 11 h 23"/>
                <a:gd name="T10" fmla="*/ 14 w 17"/>
                <a:gd name="T11" fmla="*/ 11 h 23"/>
                <a:gd name="T12" fmla="*/ 17 w 17"/>
                <a:gd name="T13" fmla="*/ 17 h 23"/>
                <a:gd name="T14" fmla="*/ 9 w 17"/>
                <a:gd name="T15" fmla="*/ 23 h 23"/>
                <a:gd name="T16" fmla="*/ 0 w 17"/>
                <a:gd name="T17" fmla="*/ 23 h 23"/>
                <a:gd name="T18" fmla="*/ 0 w 17"/>
                <a:gd name="T19" fmla="*/ 23 h 23"/>
                <a:gd name="T20" fmla="*/ 0 w 17"/>
                <a:gd name="T21" fmla="*/ 0 h 23"/>
                <a:gd name="T22" fmla="*/ 8 w 17"/>
                <a:gd name="T23" fmla="*/ 9 h 23"/>
                <a:gd name="T24" fmla="*/ 11 w 17"/>
                <a:gd name="T25" fmla="*/ 7 h 23"/>
                <a:gd name="T26" fmla="*/ 8 w 17"/>
                <a:gd name="T27" fmla="*/ 5 h 23"/>
                <a:gd name="T28" fmla="*/ 6 w 17"/>
                <a:gd name="T29" fmla="*/ 5 h 23"/>
                <a:gd name="T30" fmla="*/ 6 w 17"/>
                <a:gd name="T31" fmla="*/ 5 h 23"/>
                <a:gd name="T32" fmla="*/ 6 w 17"/>
                <a:gd name="T33" fmla="*/ 9 h 23"/>
                <a:gd name="T34" fmla="*/ 6 w 17"/>
                <a:gd name="T35" fmla="*/ 9 h 23"/>
                <a:gd name="T36" fmla="*/ 8 w 17"/>
                <a:gd name="T37" fmla="*/ 9 h 23"/>
                <a:gd name="T38" fmla="*/ 6 w 17"/>
                <a:gd name="T39" fmla="*/ 19 h 23"/>
                <a:gd name="T40" fmla="*/ 9 w 17"/>
                <a:gd name="T41" fmla="*/ 19 h 23"/>
                <a:gd name="T42" fmla="*/ 11 w 17"/>
                <a:gd name="T43" fmla="*/ 16 h 23"/>
                <a:gd name="T44" fmla="*/ 9 w 17"/>
                <a:gd name="T45" fmla="*/ 14 h 23"/>
                <a:gd name="T46" fmla="*/ 6 w 17"/>
                <a:gd name="T47" fmla="*/ 14 h 23"/>
                <a:gd name="T48" fmla="*/ 6 w 17"/>
                <a:gd name="T49" fmla="*/ 14 h 23"/>
                <a:gd name="T50" fmla="*/ 6 w 17"/>
                <a:gd name="T51" fmla="*/ 19 h 23"/>
                <a:gd name="T52" fmla="*/ 6 w 17"/>
                <a:gd name="T53" fmla="*/ 19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7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7" y="3"/>
                    <a:pt x="17" y="6"/>
                  </a:cubicBezTo>
                  <a:cubicBezTo>
                    <a:pt x="17" y="9"/>
                    <a:pt x="16" y="10"/>
                    <a:pt x="14" y="11"/>
                  </a:cubicBezTo>
                  <a:cubicBezTo>
                    <a:pt x="14" y="11"/>
                    <a:pt x="14" y="11"/>
                    <a:pt x="14" y="11"/>
                  </a:cubicBezTo>
                  <a:cubicBezTo>
                    <a:pt x="16" y="12"/>
                    <a:pt x="17" y="14"/>
                    <a:pt x="17" y="17"/>
                  </a:cubicBezTo>
                  <a:cubicBezTo>
                    <a:pt x="17" y="21"/>
                    <a:pt x="14" y="23"/>
                    <a:pt x="9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8" y="9"/>
                  </a:moveTo>
                  <a:cubicBezTo>
                    <a:pt x="10" y="9"/>
                    <a:pt x="11" y="9"/>
                    <a:pt x="11" y="7"/>
                  </a:cubicBezTo>
                  <a:cubicBezTo>
                    <a:pt x="11" y="5"/>
                    <a:pt x="10" y="5"/>
                    <a:pt x="8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lnTo>
                    <a:pt x="8" y="9"/>
                  </a:lnTo>
                  <a:close/>
                  <a:moveTo>
                    <a:pt x="6" y="19"/>
                  </a:moveTo>
                  <a:cubicBezTo>
                    <a:pt x="9" y="19"/>
                    <a:pt x="9" y="19"/>
                    <a:pt x="9" y="19"/>
                  </a:cubicBezTo>
                  <a:cubicBezTo>
                    <a:pt x="11" y="19"/>
                    <a:pt x="11" y="18"/>
                    <a:pt x="11" y="16"/>
                  </a:cubicBezTo>
                  <a:cubicBezTo>
                    <a:pt x="11" y="15"/>
                    <a:pt x="11" y="14"/>
                    <a:pt x="9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9"/>
                    <a:pt x="6" y="19"/>
                    <a:pt x="6" y="19"/>
                  </a:cubicBezTo>
                  <a:cubicBezTo>
                    <a:pt x="6" y="19"/>
                    <a:pt x="6" y="19"/>
                    <a:pt x="6" y="19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09" name="Freeform 33"/>
            <p:cNvSpPr>
              <a:spLocks noEditPoints="1"/>
            </p:cNvSpPr>
            <p:nvPr userDrawn="1"/>
          </p:nvSpPr>
          <p:spPr bwMode="auto">
            <a:xfrm>
              <a:off x="3653" y="4111"/>
              <a:ext cx="32" cy="41"/>
            </a:xfrm>
            <a:custGeom>
              <a:avLst/>
              <a:gdLst>
                <a:gd name="T0" fmla="*/ 1 w 19"/>
                <a:gd name="T1" fmla="*/ 18 h 24"/>
                <a:gd name="T2" fmla="*/ 0 w 19"/>
                <a:gd name="T3" fmla="*/ 12 h 24"/>
                <a:gd name="T4" fmla="*/ 1 w 19"/>
                <a:gd name="T5" fmla="*/ 5 h 24"/>
                <a:gd name="T6" fmla="*/ 9 w 19"/>
                <a:gd name="T7" fmla="*/ 0 h 24"/>
                <a:gd name="T8" fmla="*/ 18 w 19"/>
                <a:gd name="T9" fmla="*/ 5 h 24"/>
                <a:gd name="T10" fmla="*/ 19 w 19"/>
                <a:gd name="T11" fmla="*/ 12 h 24"/>
                <a:gd name="T12" fmla="*/ 18 w 19"/>
                <a:gd name="T13" fmla="*/ 18 h 24"/>
                <a:gd name="T14" fmla="*/ 9 w 19"/>
                <a:gd name="T15" fmla="*/ 24 h 24"/>
                <a:gd name="T16" fmla="*/ 1 w 19"/>
                <a:gd name="T17" fmla="*/ 18 h 24"/>
                <a:gd name="T18" fmla="*/ 12 w 19"/>
                <a:gd name="T19" fmla="*/ 16 h 24"/>
                <a:gd name="T20" fmla="*/ 13 w 19"/>
                <a:gd name="T21" fmla="*/ 12 h 24"/>
                <a:gd name="T22" fmla="*/ 12 w 19"/>
                <a:gd name="T23" fmla="*/ 7 h 24"/>
                <a:gd name="T24" fmla="*/ 9 w 19"/>
                <a:gd name="T25" fmla="*/ 5 h 24"/>
                <a:gd name="T26" fmla="*/ 6 w 19"/>
                <a:gd name="T27" fmla="*/ 7 h 24"/>
                <a:gd name="T28" fmla="*/ 6 w 19"/>
                <a:gd name="T29" fmla="*/ 12 h 24"/>
                <a:gd name="T30" fmla="*/ 6 w 19"/>
                <a:gd name="T31" fmla="*/ 16 h 24"/>
                <a:gd name="T32" fmla="*/ 9 w 19"/>
                <a:gd name="T33" fmla="*/ 18 h 24"/>
                <a:gd name="T34" fmla="*/ 12 w 19"/>
                <a:gd name="T35" fmla="*/ 16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9" h="24">
                  <a:moveTo>
                    <a:pt x="1" y="18"/>
                  </a:moveTo>
                  <a:cubicBezTo>
                    <a:pt x="0" y="16"/>
                    <a:pt x="0" y="15"/>
                    <a:pt x="0" y="12"/>
                  </a:cubicBez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3" y="0"/>
                    <a:pt x="17" y="2"/>
                    <a:pt x="18" y="5"/>
                  </a:cubicBezTo>
                  <a:cubicBezTo>
                    <a:pt x="18" y="7"/>
                    <a:pt x="19" y="9"/>
                    <a:pt x="19" y="12"/>
                  </a:cubicBezTo>
                  <a:cubicBezTo>
                    <a:pt x="19" y="15"/>
                    <a:pt x="18" y="16"/>
                    <a:pt x="18" y="18"/>
                  </a:cubicBezTo>
                  <a:cubicBezTo>
                    <a:pt x="17" y="22"/>
                    <a:pt x="13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lose/>
                  <a:moveTo>
                    <a:pt x="12" y="16"/>
                  </a:moveTo>
                  <a:cubicBezTo>
                    <a:pt x="12" y="16"/>
                    <a:pt x="13" y="14"/>
                    <a:pt x="13" y="12"/>
                  </a:cubicBezTo>
                  <a:cubicBezTo>
                    <a:pt x="13" y="9"/>
                    <a:pt x="12" y="8"/>
                    <a:pt x="12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9" y="18"/>
                  </a:cubicBezTo>
                  <a:cubicBezTo>
                    <a:pt x="11" y="18"/>
                    <a:pt x="12" y="18"/>
                    <a:pt x="12" y="16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10" name="Freeform 34"/>
            <p:cNvSpPr>
              <a:spLocks noEditPoints="1"/>
            </p:cNvSpPr>
            <p:nvPr userDrawn="1"/>
          </p:nvSpPr>
          <p:spPr bwMode="auto">
            <a:xfrm>
              <a:off x="3703" y="4111"/>
              <a:ext cx="30" cy="40"/>
            </a:xfrm>
            <a:custGeom>
              <a:avLst/>
              <a:gdLst>
                <a:gd name="T0" fmla="*/ 12 w 18"/>
                <a:gd name="T1" fmla="*/ 23 h 23"/>
                <a:gd name="T2" fmla="*/ 11 w 18"/>
                <a:gd name="T3" fmla="*/ 23 h 23"/>
                <a:gd name="T4" fmla="*/ 8 w 18"/>
                <a:gd name="T5" fmla="*/ 15 h 23"/>
                <a:gd name="T6" fmla="*/ 6 w 18"/>
                <a:gd name="T7" fmla="*/ 15 h 23"/>
                <a:gd name="T8" fmla="*/ 6 w 18"/>
                <a:gd name="T9" fmla="*/ 15 h 23"/>
                <a:gd name="T10" fmla="*/ 6 w 18"/>
                <a:gd name="T11" fmla="*/ 23 h 23"/>
                <a:gd name="T12" fmla="*/ 5 w 18"/>
                <a:gd name="T13" fmla="*/ 23 h 23"/>
                <a:gd name="T14" fmla="*/ 0 w 18"/>
                <a:gd name="T15" fmla="*/ 23 h 23"/>
                <a:gd name="T16" fmla="*/ 0 w 18"/>
                <a:gd name="T17" fmla="*/ 23 h 23"/>
                <a:gd name="T18" fmla="*/ 0 w 18"/>
                <a:gd name="T19" fmla="*/ 0 h 23"/>
                <a:gd name="T20" fmla="*/ 0 w 18"/>
                <a:gd name="T21" fmla="*/ 0 h 23"/>
                <a:gd name="T22" fmla="*/ 9 w 18"/>
                <a:gd name="T23" fmla="*/ 0 h 23"/>
                <a:gd name="T24" fmla="*/ 18 w 18"/>
                <a:gd name="T25" fmla="*/ 8 h 23"/>
                <a:gd name="T26" fmla="*/ 14 w 18"/>
                <a:gd name="T27" fmla="*/ 14 h 23"/>
                <a:gd name="T28" fmla="*/ 18 w 18"/>
                <a:gd name="T29" fmla="*/ 23 h 23"/>
                <a:gd name="T30" fmla="*/ 18 w 18"/>
                <a:gd name="T31" fmla="*/ 23 h 23"/>
                <a:gd name="T32" fmla="*/ 12 w 18"/>
                <a:gd name="T33" fmla="*/ 23 h 23"/>
                <a:gd name="T34" fmla="*/ 12 w 18"/>
                <a:gd name="T35" fmla="*/ 8 h 23"/>
                <a:gd name="T36" fmla="*/ 9 w 18"/>
                <a:gd name="T37" fmla="*/ 5 h 23"/>
                <a:gd name="T38" fmla="*/ 6 w 18"/>
                <a:gd name="T39" fmla="*/ 5 h 23"/>
                <a:gd name="T40" fmla="*/ 6 w 18"/>
                <a:gd name="T41" fmla="*/ 5 h 23"/>
                <a:gd name="T42" fmla="*/ 6 w 18"/>
                <a:gd name="T43" fmla="*/ 10 h 23"/>
                <a:gd name="T44" fmla="*/ 6 w 18"/>
                <a:gd name="T45" fmla="*/ 10 h 23"/>
                <a:gd name="T46" fmla="*/ 9 w 18"/>
                <a:gd name="T47" fmla="*/ 10 h 23"/>
                <a:gd name="T48" fmla="*/ 12 w 18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8" h="23">
                  <a:moveTo>
                    <a:pt x="12" y="23"/>
                  </a:moveTo>
                  <a:cubicBezTo>
                    <a:pt x="12" y="23"/>
                    <a:pt x="12" y="23"/>
                    <a:pt x="11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5" y="23"/>
                    <a:pt x="5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6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11" name="Freeform 35"/>
            <p:cNvSpPr>
              <a:spLocks/>
            </p:cNvSpPr>
            <p:nvPr userDrawn="1"/>
          </p:nvSpPr>
          <p:spPr bwMode="auto">
            <a:xfrm>
              <a:off x="3749" y="4111"/>
              <a:ext cx="32" cy="41"/>
            </a:xfrm>
            <a:custGeom>
              <a:avLst/>
              <a:gdLst>
                <a:gd name="T0" fmla="*/ 0 w 19"/>
                <a:gd name="T1" fmla="*/ 12 h 24"/>
                <a:gd name="T2" fmla="*/ 1 w 19"/>
                <a:gd name="T3" fmla="*/ 5 h 24"/>
                <a:gd name="T4" fmla="*/ 9 w 19"/>
                <a:gd name="T5" fmla="*/ 0 h 24"/>
                <a:gd name="T6" fmla="*/ 18 w 19"/>
                <a:gd name="T7" fmla="*/ 5 h 24"/>
                <a:gd name="T8" fmla="*/ 18 w 19"/>
                <a:gd name="T9" fmla="*/ 5 h 24"/>
                <a:gd name="T10" fmla="*/ 13 w 19"/>
                <a:gd name="T11" fmla="*/ 7 h 24"/>
                <a:gd name="T12" fmla="*/ 13 w 19"/>
                <a:gd name="T13" fmla="*/ 7 h 24"/>
                <a:gd name="T14" fmla="*/ 9 w 19"/>
                <a:gd name="T15" fmla="*/ 5 h 24"/>
                <a:gd name="T16" fmla="*/ 6 w 19"/>
                <a:gd name="T17" fmla="*/ 7 h 24"/>
                <a:gd name="T18" fmla="*/ 6 w 19"/>
                <a:gd name="T19" fmla="*/ 12 h 24"/>
                <a:gd name="T20" fmla="*/ 6 w 19"/>
                <a:gd name="T21" fmla="*/ 16 h 24"/>
                <a:gd name="T22" fmla="*/ 10 w 19"/>
                <a:gd name="T23" fmla="*/ 18 h 24"/>
                <a:gd name="T24" fmla="*/ 13 w 19"/>
                <a:gd name="T25" fmla="*/ 17 h 24"/>
                <a:gd name="T26" fmla="*/ 13 w 19"/>
                <a:gd name="T27" fmla="*/ 15 h 24"/>
                <a:gd name="T28" fmla="*/ 13 w 19"/>
                <a:gd name="T29" fmla="*/ 15 h 24"/>
                <a:gd name="T30" fmla="*/ 10 w 19"/>
                <a:gd name="T31" fmla="*/ 15 h 24"/>
                <a:gd name="T32" fmla="*/ 10 w 19"/>
                <a:gd name="T33" fmla="*/ 14 h 24"/>
                <a:gd name="T34" fmla="*/ 10 w 19"/>
                <a:gd name="T35" fmla="*/ 11 h 24"/>
                <a:gd name="T36" fmla="*/ 10 w 19"/>
                <a:gd name="T37" fmla="*/ 10 h 24"/>
                <a:gd name="T38" fmla="*/ 18 w 19"/>
                <a:gd name="T39" fmla="*/ 10 h 24"/>
                <a:gd name="T40" fmla="*/ 19 w 19"/>
                <a:gd name="T41" fmla="*/ 11 h 24"/>
                <a:gd name="T42" fmla="*/ 19 w 19"/>
                <a:gd name="T43" fmla="*/ 12 h 24"/>
                <a:gd name="T44" fmla="*/ 18 w 19"/>
                <a:gd name="T45" fmla="*/ 18 h 24"/>
                <a:gd name="T46" fmla="*/ 9 w 19"/>
                <a:gd name="T47" fmla="*/ 24 h 24"/>
                <a:gd name="T48" fmla="*/ 1 w 19"/>
                <a:gd name="T49" fmla="*/ 18 h 24"/>
                <a:gd name="T50" fmla="*/ 0 w 19"/>
                <a:gd name="T51" fmla="*/ 12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9" h="24">
                  <a:moveTo>
                    <a:pt x="0" y="12"/>
                  </a:move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4" y="0"/>
                    <a:pt x="17" y="2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10" y="18"/>
                  </a:cubicBezTo>
                  <a:cubicBezTo>
                    <a:pt x="11" y="18"/>
                    <a:pt x="12" y="18"/>
                    <a:pt x="13" y="17"/>
                  </a:cubicBezTo>
                  <a:cubicBezTo>
                    <a:pt x="13" y="16"/>
                    <a:pt x="13" y="16"/>
                    <a:pt x="13" y="15"/>
                  </a:cubicBezTo>
                  <a:cubicBezTo>
                    <a:pt x="13" y="15"/>
                    <a:pt x="13" y="15"/>
                    <a:pt x="13" y="15"/>
                  </a:cubicBezTo>
                  <a:cubicBezTo>
                    <a:pt x="10" y="15"/>
                    <a:pt x="10" y="15"/>
                    <a:pt x="10" y="15"/>
                  </a:cubicBezTo>
                  <a:cubicBezTo>
                    <a:pt x="10" y="15"/>
                    <a:pt x="10" y="15"/>
                    <a:pt x="10" y="14"/>
                  </a:cubicBezTo>
                  <a:cubicBezTo>
                    <a:pt x="10" y="11"/>
                    <a:pt x="10" y="11"/>
                    <a:pt x="10" y="11"/>
                  </a:cubicBezTo>
                  <a:cubicBezTo>
                    <a:pt x="10" y="10"/>
                    <a:pt x="10" y="10"/>
                    <a:pt x="10" y="10"/>
                  </a:cubicBezTo>
                  <a:cubicBezTo>
                    <a:pt x="18" y="10"/>
                    <a:pt x="18" y="10"/>
                    <a:pt x="18" y="10"/>
                  </a:cubicBezTo>
                  <a:cubicBezTo>
                    <a:pt x="19" y="10"/>
                    <a:pt x="19" y="10"/>
                    <a:pt x="19" y="11"/>
                  </a:cubicBezTo>
                  <a:cubicBezTo>
                    <a:pt x="19" y="12"/>
                    <a:pt x="19" y="12"/>
                    <a:pt x="19" y="12"/>
                  </a:cubicBezTo>
                  <a:cubicBezTo>
                    <a:pt x="19" y="15"/>
                    <a:pt x="19" y="16"/>
                    <a:pt x="18" y="18"/>
                  </a:cubicBezTo>
                  <a:cubicBezTo>
                    <a:pt x="17" y="22"/>
                    <a:pt x="14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ubicBezTo>
                    <a:pt x="0" y="16"/>
                    <a:pt x="0" y="15"/>
                    <a:pt x="0" y="12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12" name="Freeform 36"/>
            <p:cNvSpPr>
              <a:spLocks/>
            </p:cNvSpPr>
            <p:nvPr userDrawn="1"/>
          </p:nvSpPr>
          <p:spPr bwMode="auto">
            <a:xfrm>
              <a:off x="3824" y="4111"/>
              <a:ext cx="31" cy="41"/>
            </a:xfrm>
            <a:custGeom>
              <a:avLst/>
              <a:gdLst>
                <a:gd name="T0" fmla="*/ 0 w 18"/>
                <a:gd name="T1" fmla="*/ 14 h 24"/>
                <a:gd name="T2" fmla="*/ 0 w 18"/>
                <a:gd name="T3" fmla="*/ 0 h 24"/>
                <a:gd name="T4" fmla="*/ 0 w 18"/>
                <a:gd name="T5" fmla="*/ 0 h 24"/>
                <a:gd name="T6" fmla="*/ 5 w 18"/>
                <a:gd name="T7" fmla="*/ 0 h 24"/>
                <a:gd name="T8" fmla="*/ 6 w 18"/>
                <a:gd name="T9" fmla="*/ 0 h 24"/>
                <a:gd name="T10" fmla="*/ 6 w 18"/>
                <a:gd name="T11" fmla="*/ 15 h 24"/>
                <a:gd name="T12" fmla="*/ 9 w 18"/>
                <a:gd name="T13" fmla="*/ 18 h 24"/>
                <a:gd name="T14" fmla="*/ 12 w 18"/>
                <a:gd name="T15" fmla="*/ 15 h 24"/>
                <a:gd name="T16" fmla="*/ 12 w 18"/>
                <a:gd name="T17" fmla="*/ 0 h 24"/>
                <a:gd name="T18" fmla="*/ 12 w 18"/>
                <a:gd name="T19" fmla="*/ 0 h 24"/>
                <a:gd name="T20" fmla="*/ 18 w 18"/>
                <a:gd name="T21" fmla="*/ 0 h 24"/>
                <a:gd name="T22" fmla="*/ 18 w 18"/>
                <a:gd name="T23" fmla="*/ 0 h 24"/>
                <a:gd name="T24" fmla="*/ 18 w 18"/>
                <a:gd name="T25" fmla="*/ 14 h 24"/>
                <a:gd name="T26" fmla="*/ 9 w 18"/>
                <a:gd name="T27" fmla="*/ 24 h 24"/>
                <a:gd name="T28" fmla="*/ 0 w 18"/>
                <a:gd name="T29" fmla="*/ 1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8" h="24">
                  <a:moveTo>
                    <a:pt x="0" y="14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5" y="0"/>
                    <a:pt x="6" y="0"/>
                    <a:pt x="6" y="0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7"/>
                    <a:pt x="7" y="18"/>
                    <a:pt x="9" y="18"/>
                  </a:cubicBezTo>
                  <a:cubicBezTo>
                    <a:pt x="11" y="18"/>
                    <a:pt x="12" y="17"/>
                    <a:pt x="12" y="15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14"/>
                    <a:pt x="18" y="14"/>
                    <a:pt x="18" y="14"/>
                  </a:cubicBezTo>
                  <a:cubicBezTo>
                    <a:pt x="18" y="20"/>
                    <a:pt x="14" y="24"/>
                    <a:pt x="9" y="24"/>
                  </a:cubicBezTo>
                  <a:cubicBezTo>
                    <a:pt x="3" y="24"/>
                    <a:pt x="0" y="20"/>
                    <a:pt x="0" y="14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13" name="Freeform 37"/>
            <p:cNvSpPr>
              <a:spLocks/>
            </p:cNvSpPr>
            <p:nvPr userDrawn="1"/>
          </p:nvSpPr>
          <p:spPr bwMode="auto">
            <a:xfrm>
              <a:off x="3872" y="4111"/>
              <a:ext cx="32" cy="40"/>
            </a:xfrm>
            <a:custGeom>
              <a:avLst/>
              <a:gdLst>
                <a:gd name="T0" fmla="*/ 0 w 19"/>
                <a:gd name="T1" fmla="*/ 0 h 23"/>
                <a:gd name="T2" fmla="*/ 1 w 19"/>
                <a:gd name="T3" fmla="*/ 0 h 23"/>
                <a:gd name="T4" fmla="*/ 6 w 19"/>
                <a:gd name="T5" fmla="*/ 0 h 23"/>
                <a:gd name="T6" fmla="*/ 6 w 19"/>
                <a:gd name="T7" fmla="*/ 0 h 23"/>
                <a:gd name="T8" fmla="*/ 13 w 19"/>
                <a:gd name="T9" fmla="*/ 14 h 23"/>
                <a:gd name="T10" fmla="*/ 13 w 19"/>
                <a:gd name="T11" fmla="*/ 14 h 23"/>
                <a:gd name="T12" fmla="*/ 13 w 19"/>
                <a:gd name="T13" fmla="*/ 0 h 23"/>
                <a:gd name="T14" fmla="*/ 14 w 19"/>
                <a:gd name="T15" fmla="*/ 0 h 23"/>
                <a:gd name="T16" fmla="*/ 19 w 19"/>
                <a:gd name="T17" fmla="*/ 0 h 23"/>
                <a:gd name="T18" fmla="*/ 19 w 19"/>
                <a:gd name="T19" fmla="*/ 0 h 23"/>
                <a:gd name="T20" fmla="*/ 19 w 19"/>
                <a:gd name="T21" fmla="*/ 23 h 23"/>
                <a:gd name="T22" fmla="*/ 19 w 19"/>
                <a:gd name="T23" fmla="*/ 23 h 23"/>
                <a:gd name="T24" fmla="*/ 14 w 19"/>
                <a:gd name="T25" fmla="*/ 23 h 23"/>
                <a:gd name="T26" fmla="*/ 13 w 19"/>
                <a:gd name="T27" fmla="*/ 23 h 23"/>
                <a:gd name="T28" fmla="*/ 6 w 19"/>
                <a:gd name="T29" fmla="*/ 10 h 23"/>
                <a:gd name="T30" fmla="*/ 6 w 19"/>
                <a:gd name="T31" fmla="*/ 10 h 23"/>
                <a:gd name="T32" fmla="*/ 6 w 19"/>
                <a:gd name="T33" fmla="*/ 23 h 23"/>
                <a:gd name="T34" fmla="*/ 6 w 19"/>
                <a:gd name="T35" fmla="*/ 23 h 23"/>
                <a:gd name="T36" fmla="*/ 1 w 19"/>
                <a:gd name="T37" fmla="*/ 23 h 23"/>
                <a:gd name="T38" fmla="*/ 0 w 19"/>
                <a:gd name="T39" fmla="*/ 23 h 23"/>
                <a:gd name="T40" fmla="*/ 0 w 19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4" y="0"/>
                    <a:pt x="14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14" name="Freeform 38"/>
            <p:cNvSpPr>
              <a:spLocks/>
            </p:cNvSpPr>
            <p:nvPr userDrawn="1"/>
          </p:nvSpPr>
          <p:spPr bwMode="auto">
            <a:xfrm>
              <a:off x="3921" y="4111"/>
              <a:ext cx="10" cy="4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15" name="Freeform 39"/>
            <p:cNvSpPr>
              <a:spLocks/>
            </p:cNvSpPr>
            <p:nvPr userDrawn="1"/>
          </p:nvSpPr>
          <p:spPr bwMode="auto">
            <a:xfrm>
              <a:off x="3947" y="4111"/>
              <a:ext cx="36" cy="40"/>
            </a:xfrm>
            <a:custGeom>
              <a:avLst/>
              <a:gdLst>
                <a:gd name="T0" fmla="*/ 8 w 21"/>
                <a:gd name="T1" fmla="*/ 23 h 23"/>
                <a:gd name="T2" fmla="*/ 8 w 21"/>
                <a:gd name="T3" fmla="*/ 23 h 23"/>
                <a:gd name="T4" fmla="*/ 0 w 21"/>
                <a:gd name="T5" fmla="*/ 1 h 23"/>
                <a:gd name="T6" fmla="*/ 1 w 21"/>
                <a:gd name="T7" fmla="*/ 0 h 23"/>
                <a:gd name="T8" fmla="*/ 6 w 21"/>
                <a:gd name="T9" fmla="*/ 0 h 23"/>
                <a:gd name="T10" fmla="*/ 7 w 21"/>
                <a:gd name="T11" fmla="*/ 0 h 23"/>
                <a:gd name="T12" fmla="*/ 11 w 21"/>
                <a:gd name="T13" fmla="*/ 14 h 23"/>
                <a:gd name="T14" fmla="*/ 11 w 21"/>
                <a:gd name="T15" fmla="*/ 14 h 23"/>
                <a:gd name="T16" fmla="*/ 15 w 21"/>
                <a:gd name="T17" fmla="*/ 0 h 23"/>
                <a:gd name="T18" fmla="*/ 15 w 21"/>
                <a:gd name="T19" fmla="*/ 0 h 23"/>
                <a:gd name="T20" fmla="*/ 21 w 21"/>
                <a:gd name="T21" fmla="*/ 0 h 23"/>
                <a:gd name="T22" fmla="*/ 21 w 21"/>
                <a:gd name="T23" fmla="*/ 1 h 23"/>
                <a:gd name="T24" fmla="*/ 14 w 21"/>
                <a:gd name="T25" fmla="*/ 23 h 23"/>
                <a:gd name="T26" fmla="*/ 13 w 21"/>
                <a:gd name="T27" fmla="*/ 23 h 23"/>
                <a:gd name="T28" fmla="*/ 8 w 21"/>
                <a:gd name="T29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1" h="23">
                  <a:moveTo>
                    <a:pt x="8" y="23"/>
                  </a:moveTo>
                  <a:cubicBezTo>
                    <a:pt x="8" y="23"/>
                    <a:pt x="8" y="23"/>
                    <a:pt x="8" y="23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1" y="0"/>
                    <a:pt x="21" y="0"/>
                    <a:pt x="21" y="1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16" name="Freeform 40"/>
            <p:cNvSpPr>
              <a:spLocks/>
            </p:cNvSpPr>
            <p:nvPr userDrawn="1"/>
          </p:nvSpPr>
          <p:spPr bwMode="auto">
            <a:xfrm>
              <a:off x="3998" y="4111"/>
              <a:ext cx="27" cy="4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6 w 16"/>
                <a:gd name="T5" fmla="*/ 0 h 23"/>
                <a:gd name="T6" fmla="*/ 16 w 16"/>
                <a:gd name="T7" fmla="*/ 0 h 23"/>
                <a:gd name="T8" fmla="*/ 16 w 16"/>
                <a:gd name="T9" fmla="*/ 5 h 23"/>
                <a:gd name="T10" fmla="*/ 16 w 16"/>
                <a:gd name="T11" fmla="*/ 5 h 23"/>
                <a:gd name="T12" fmla="*/ 6 w 16"/>
                <a:gd name="T13" fmla="*/ 5 h 23"/>
                <a:gd name="T14" fmla="*/ 6 w 16"/>
                <a:gd name="T15" fmla="*/ 5 h 23"/>
                <a:gd name="T16" fmla="*/ 6 w 16"/>
                <a:gd name="T17" fmla="*/ 9 h 23"/>
                <a:gd name="T18" fmla="*/ 6 w 16"/>
                <a:gd name="T19" fmla="*/ 9 h 23"/>
                <a:gd name="T20" fmla="*/ 14 w 16"/>
                <a:gd name="T21" fmla="*/ 9 h 23"/>
                <a:gd name="T22" fmla="*/ 14 w 16"/>
                <a:gd name="T23" fmla="*/ 9 h 23"/>
                <a:gd name="T24" fmla="*/ 14 w 16"/>
                <a:gd name="T25" fmla="*/ 14 h 23"/>
                <a:gd name="T26" fmla="*/ 14 w 16"/>
                <a:gd name="T27" fmla="*/ 14 h 23"/>
                <a:gd name="T28" fmla="*/ 6 w 16"/>
                <a:gd name="T29" fmla="*/ 14 h 23"/>
                <a:gd name="T30" fmla="*/ 6 w 16"/>
                <a:gd name="T31" fmla="*/ 14 h 23"/>
                <a:gd name="T32" fmla="*/ 6 w 16"/>
                <a:gd name="T33" fmla="*/ 18 h 23"/>
                <a:gd name="T34" fmla="*/ 6 w 16"/>
                <a:gd name="T35" fmla="*/ 18 h 23"/>
                <a:gd name="T36" fmla="*/ 16 w 16"/>
                <a:gd name="T37" fmla="*/ 18 h 23"/>
                <a:gd name="T38" fmla="*/ 16 w 16"/>
                <a:gd name="T39" fmla="*/ 19 h 23"/>
                <a:gd name="T40" fmla="*/ 16 w 16"/>
                <a:gd name="T41" fmla="*/ 23 h 23"/>
                <a:gd name="T42" fmla="*/ 16 w 16"/>
                <a:gd name="T43" fmla="*/ 23 h 23"/>
                <a:gd name="T44" fmla="*/ 0 w 16"/>
                <a:gd name="T45" fmla="*/ 23 h 23"/>
                <a:gd name="T46" fmla="*/ 0 w 16"/>
                <a:gd name="T47" fmla="*/ 23 h 23"/>
                <a:gd name="T48" fmla="*/ 0 w 16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9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17" name="Freeform 41"/>
            <p:cNvSpPr>
              <a:spLocks noEditPoints="1"/>
            </p:cNvSpPr>
            <p:nvPr userDrawn="1"/>
          </p:nvSpPr>
          <p:spPr bwMode="auto">
            <a:xfrm>
              <a:off x="4042" y="4111"/>
              <a:ext cx="33" cy="40"/>
            </a:xfrm>
            <a:custGeom>
              <a:avLst/>
              <a:gdLst>
                <a:gd name="T0" fmla="*/ 12 w 19"/>
                <a:gd name="T1" fmla="*/ 23 h 23"/>
                <a:gd name="T2" fmla="*/ 12 w 19"/>
                <a:gd name="T3" fmla="*/ 23 h 23"/>
                <a:gd name="T4" fmla="*/ 8 w 19"/>
                <a:gd name="T5" fmla="*/ 15 h 23"/>
                <a:gd name="T6" fmla="*/ 6 w 19"/>
                <a:gd name="T7" fmla="*/ 15 h 23"/>
                <a:gd name="T8" fmla="*/ 6 w 19"/>
                <a:gd name="T9" fmla="*/ 15 h 23"/>
                <a:gd name="T10" fmla="*/ 6 w 19"/>
                <a:gd name="T11" fmla="*/ 23 h 23"/>
                <a:gd name="T12" fmla="*/ 6 w 19"/>
                <a:gd name="T13" fmla="*/ 23 h 23"/>
                <a:gd name="T14" fmla="*/ 0 w 19"/>
                <a:gd name="T15" fmla="*/ 23 h 23"/>
                <a:gd name="T16" fmla="*/ 0 w 19"/>
                <a:gd name="T17" fmla="*/ 23 h 23"/>
                <a:gd name="T18" fmla="*/ 0 w 19"/>
                <a:gd name="T19" fmla="*/ 0 h 23"/>
                <a:gd name="T20" fmla="*/ 0 w 19"/>
                <a:gd name="T21" fmla="*/ 0 h 23"/>
                <a:gd name="T22" fmla="*/ 10 w 19"/>
                <a:gd name="T23" fmla="*/ 0 h 23"/>
                <a:gd name="T24" fmla="*/ 18 w 19"/>
                <a:gd name="T25" fmla="*/ 8 h 23"/>
                <a:gd name="T26" fmla="*/ 14 w 19"/>
                <a:gd name="T27" fmla="*/ 14 h 23"/>
                <a:gd name="T28" fmla="*/ 18 w 19"/>
                <a:gd name="T29" fmla="*/ 23 h 23"/>
                <a:gd name="T30" fmla="*/ 18 w 19"/>
                <a:gd name="T31" fmla="*/ 23 h 23"/>
                <a:gd name="T32" fmla="*/ 12 w 19"/>
                <a:gd name="T33" fmla="*/ 23 h 23"/>
                <a:gd name="T34" fmla="*/ 12 w 19"/>
                <a:gd name="T35" fmla="*/ 8 h 23"/>
                <a:gd name="T36" fmla="*/ 9 w 19"/>
                <a:gd name="T37" fmla="*/ 5 h 23"/>
                <a:gd name="T38" fmla="*/ 6 w 19"/>
                <a:gd name="T39" fmla="*/ 5 h 23"/>
                <a:gd name="T40" fmla="*/ 6 w 19"/>
                <a:gd name="T41" fmla="*/ 5 h 23"/>
                <a:gd name="T42" fmla="*/ 6 w 19"/>
                <a:gd name="T43" fmla="*/ 10 h 23"/>
                <a:gd name="T44" fmla="*/ 6 w 19"/>
                <a:gd name="T45" fmla="*/ 10 h 23"/>
                <a:gd name="T46" fmla="*/ 9 w 19"/>
                <a:gd name="T47" fmla="*/ 10 h 23"/>
                <a:gd name="T48" fmla="*/ 12 w 19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9" h="23">
                  <a:moveTo>
                    <a:pt x="12" y="23"/>
                  </a:moveTo>
                  <a:cubicBezTo>
                    <a:pt x="12" y="23"/>
                    <a:pt x="12" y="23"/>
                    <a:pt x="12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7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9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18" name="Freeform 42"/>
            <p:cNvSpPr>
              <a:spLocks/>
            </p:cNvSpPr>
            <p:nvPr userDrawn="1"/>
          </p:nvSpPr>
          <p:spPr bwMode="auto">
            <a:xfrm>
              <a:off x="4089" y="4111"/>
              <a:ext cx="32" cy="41"/>
            </a:xfrm>
            <a:custGeom>
              <a:avLst/>
              <a:gdLst>
                <a:gd name="T0" fmla="*/ 0 w 19"/>
                <a:gd name="T1" fmla="*/ 20 h 24"/>
                <a:gd name="T2" fmla="*/ 0 w 19"/>
                <a:gd name="T3" fmla="*/ 20 h 24"/>
                <a:gd name="T4" fmla="*/ 3 w 19"/>
                <a:gd name="T5" fmla="*/ 16 h 24"/>
                <a:gd name="T6" fmla="*/ 4 w 19"/>
                <a:gd name="T7" fmla="*/ 16 h 24"/>
                <a:gd name="T8" fmla="*/ 9 w 19"/>
                <a:gd name="T9" fmla="*/ 19 h 24"/>
                <a:gd name="T10" fmla="*/ 13 w 19"/>
                <a:gd name="T11" fmla="*/ 16 h 24"/>
                <a:gd name="T12" fmla="*/ 10 w 19"/>
                <a:gd name="T13" fmla="*/ 14 h 24"/>
                <a:gd name="T14" fmla="*/ 9 w 19"/>
                <a:gd name="T15" fmla="*/ 14 h 24"/>
                <a:gd name="T16" fmla="*/ 1 w 19"/>
                <a:gd name="T17" fmla="*/ 7 h 24"/>
                <a:gd name="T18" fmla="*/ 9 w 19"/>
                <a:gd name="T19" fmla="*/ 0 h 24"/>
                <a:gd name="T20" fmla="*/ 18 w 19"/>
                <a:gd name="T21" fmla="*/ 2 h 24"/>
                <a:gd name="T22" fmla="*/ 18 w 19"/>
                <a:gd name="T23" fmla="*/ 3 h 24"/>
                <a:gd name="T24" fmla="*/ 15 w 19"/>
                <a:gd name="T25" fmla="*/ 7 h 24"/>
                <a:gd name="T26" fmla="*/ 15 w 19"/>
                <a:gd name="T27" fmla="*/ 7 h 24"/>
                <a:gd name="T28" fmla="*/ 10 w 19"/>
                <a:gd name="T29" fmla="*/ 5 h 24"/>
                <a:gd name="T30" fmla="*/ 7 w 19"/>
                <a:gd name="T31" fmla="*/ 7 h 24"/>
                <a:gd name="T32" fmla="*/ 10 w 19"/>
                <a:gd name="T33" fmla="*/ 9 h 24"/>
                <a:gd name="T34" fmla="*/ 11 w 19"/>
                <a:gd name="T35" fmla="*/ 9 h 24"/>
                <a:gd name="T36" fmla="*/ 19 w 19"/>
                <a:gd name="T37" fmla="*/ 16 h 24"/>
                <a:gd name="T38" fmla="*/ 9 w 19"/>
                <a:gd name="T39" fmla="*/ 24 h 24"/>
                <a:gd name="T40" fmla="*/ 0 w 19"/>
                <a:gd name="T41" fmla="*/ 2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4">
                  <a:moveTo>
                    <a:pt x="0" y="20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3" y="16"/>
                    <a:pt x="3" y="16"/>
                    <a:pt x="3" y="16"/>
                  </a:cubicBezTo>
                  <a:cubicBezTo>
                    <a:pt x="3" y="16"/>
                    <a:pt x="3" y="16"/>
                    <a:pt x="4" y="16"/>
                  </a:cubicBezTo>
                  <a:cubicBezTo>
                    <a:pt x="5" y="17"/>
                    <a:pt x="7" y="19"/>
                    <a:pt x="9" y="19"/>
                  </a:cubicBezTo>
                  <a:cubicBezTo>
                    <a:pt x="12" y="19"/>
                    <a:pt x="13" y="18"/>
                    <a:pt x="13" y="16"/>
                  </a:cubicBezTo>
                  <a:cubicBezTo>
                    <a:pt x="13" y="15"/>
                    <a:pt x="12" y="15"/>
                    <a:pt x="10" y="14"/>
                  </a:cubicBezTo>
                  <a:cubicBezTo>
                    <a:pt x="9" y="14"/>
                    <a:pt x="9" y="14"/>
                    <a:pt x="9" y="14"/>
                  </a:cubicBezTo>
                  <a:cubicBezTo>
                    <a:pt x="4" y="14"/>
                    <a:pt x="1" y="11"/>
                    <a:pt x="1" y="7"/>
                  </a:cubicBezTo>
                  <a:cubicBezTo>
                    <a:pt x="1" y="3"/>
                    <a:pt x="4" y="0"/>
                    <a:pt x="9" y="0"/>
                  </a:cubicBezTo>
                  <a:cubicBezTo>
                    <a:pt x="13" y="0"/>
                    <a:pt x="16" y="1"/>
                    <a:pt x="18" y="2"/>
                  </a:cubicBezTo>
                  <a:cubicBezTo>
                    <a:pt x="18" y="2"/>
                    <a:pt x="18" y="3"/>
                    <a:pt x="18" y="3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3" y="6"/>
                    <a:pt x="11" y="5"/>
                    <a:pt x="10" y="5"/>
                  </a:cubicBezTo>
                  <a:cubicBezTo>
                    <a:pt x="8" y="5"/>
                    <a:pt x="7" y="6"/>
                    <a:pt x="7" y="7"/>
                  </a:cubicBezTo>
                  <a:cubicBezTo>
                    <a:pt x="7" y="8"/>
                    <a:pt x="8" y="8"/>
                    <a:pt x="10" y="9"/>
                  </a:cubicBezTo>
                  <a:cubicBezTo>
                    <a:pt x="11" y="9"/>
                    <a:pt x="11" y="9"/>
                    <a:pt x="11" y="9"/>
                  </a:cubicBezTo>
                  <a:cubicBezTo>
                    <a:pt x="16" y="10"/>
                    <a:pt x="19" y="12"/>
                    <a:pt x="19" y="16"/>
                  </a:cubicBezTo>
                  <a:cubicBezTo>
                    <a:pt x="19" y="21"/>
                    <a:pt x="16" y="24"/>
                    <a:pt x="9" y="24"/>
                  </a:cubicBezTo>
                  <a:cubicBezTo>
                    <a:pt x="6" y="24"/>
                    <a:pt x="2" y="22"/>
                    <a:pt x="0" y="20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19" name="Freeform 43"/>
            <p:cNvSpPr>
              <a:spLocks/>
            </p:cNvSpPr>
            <p:nvPr userDrawn="1"/>
          </p:nvSpPr>
          <p:spPr bwMode="auto">
            <a:xfrm>
              <a:off x="4136" y="4111"/>
              <a:ext cx="11" cy="4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20" name="Freeform 44"/>
            <p:cNvSpPr>
              <a:spLocks/>
            </p:cNvSpPr>
            <p:nvPr userDrawn="1"/>
          </p:nvSpPr>
          <p:spPr bwMode="auto">
            <a:xfrm>
              <a:off x="4164" y="4111"/>
              <a:ext cx="31" cy="40"/>
            </a:xfrm>
            <a:custGeom>
              <a:avLst/>
              <a:gdLst>
                <a:gd name="T0" fmla="*/ 6 w 18"/>
                <a:gd name="T1" fmla="*/ 23 h 23"/>
                <a:gd name="T2" fmla="*/ 6 w 18"/>
                <a:gd name="T3" fmla="*/ 23 h 23"/>
                <a:gd name="T4" fmla="*/ 6 w 18"/>
                <a:gd name="T5" fmla="*/ 23 h 23"/>
                <a:gd name="T6" fmla="*/ 6 w 18"/>
                <a:gd name="T7" fmla="*/ 23 h 23"/>
                <a:gd name="T8" fmla="*/ 6 w 18"/>
                <a:gd name="T9" fmla="*/ 23 h 23"/>
                <a:gd name="T10" fmla="*/ 6 w 18"/>
                <a:gd name="T11" fmla="*/ 6 h 23"/>
                <a:gd name="T12" fmla="*/ 6 w 18"/>
                <a:gd name="T13" fmla="*/ 5 h 23"/>
                <a:gd name="T14" fmla="*/ 6 w 18"/>
                <a:gd name="T15" fmla="*/ 5 h 23"/>
                <a:gd name="T16" fmla="*/ 0 w 18"/>
                <a:gd name="T17" fmla="*/ 5 h 23"/>
                <a:gd name="T18" fmla="*/ 0 w 18"/>
                <a:gd name="T19" fmla="*/ 5 h 23"/>
                <a:gd name="T20" fmla="*/ 0 w 18"/>
                <a:gd name="T21" fmla="*/ 5 h 23"/>
                <a:gd name="T22" fmla="*/ 0 w 18"/>
                <a:gd name="T23" fmla="*/ 5 h 23"/>
                <a:gd name="T24" fmla="*/ 0 w 18"/>
                <a:gd name="T25" fmla="*/ 5 h 23"/>
                <a:gd name="T26" fmla="*/ 0 w 18"/>
                <a:gd name="T27" fmla="*/ 5 h 23"/>
                <a:gd name="T28" fmla="*/ 0 w 18"/>
                <a:gd name="T29" fmla="*/ 0 h 23"/>
                <a:gd name="T30" fmla="*/ 0 w 18"/>
                <a:gd name="T31" fmla="*/ 0 h 23"/>
                <a:gd name="T32" fmla="*/ 0 w 18"/>
                <a:gd name="T33" fmla="*/ 0 h 23"/>
                <a:gd name="T34" fmla="*/ 18 w 18"/>
                <a:gd name="T35" fmla="*/ 0 h 23"/>
                <a:gd name="T36" fmla="*/ 18 w 18"/>
                <a:gd name="T37" fmla="*/ 0 h 23"/>
                <a:gd name="T38" fmla="*/ 18 w 18"/>
                <a:gd name="T39" fmla="*/ 0 h 23"/>
                <a:gd name="T40" fmla="*/ 18 w 18"/>
                <a:gd name="T41" fmla="*/ 0 h 23"/>
                <a:gd name="T42" fmla="*/ 18 w 18"/>
                <a:gd name="T43" fmla="*/ 5 h 23"/>
                <a:gd name="T44" fmla="*/ 18 w 18"/>
                <a:gd name="T45" fmla="*/ 5 h 23"/>
                <a:gd name="T46" fmla="*/ 18 w 18"/>
                <a:gd name="T47" fmla="*/ 5 h 23"/>
                <a:gd name="T48" fmla="*/ 18 w 18"/>
                <a:gd name="T49" fmla="*/ 5 h 23"/>
                <a:gd name="T50" fmla="*/ 12 w 18"/>
                <a:gd name="T51" fmla="*/ 5 h 23"/>
                <a:gd name="T52" fmla="*/ 12 w 18"/>
                <a:gd name="T53" fmla="*/ 5 h 23"/>
                <a:gd name="T54" fmla="*/ 12 w 18"/>
                <a:gd name="T55" fmla="*/ 6 h 23"/>
                <a:gd name="T56" fmla="*/ 12 w 18"/>
                <a:gd name="T57" fmla="*/ 6 h 23"/>
                <a:gd name="T58" fmla="*/ 12 w 18"/>
                <a:gd name="T59" fmla="*/ 23 h 23"/>
                <a:gd name="T60" fmla="*/ 12 w 18"/>
                <a:gd name="T61" fmla="*/ 23 h 23"/>
                <a:gd name="T62" fmla="*/ 12 w 18"/>
                <a:gd name="T63" fmla="*/ 23 h 23"/>
                <a:gd name="T64" fmla="*/ 11 w 18"/>
                <a:gd name="T65" fmla="*/ 23 h 23"/>
                <a:gd name="T66" fmla="*/ 6 w 18"/>
                <a:gd name="T67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8" h="23">
                  <a:moveTo>
                    <a:pt x="6" y="23"/>
                  </a:move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6"/>
                    <a:pt x="6" y="6"/>
                    <a:pt x="6" y="6"/>
                  </a:cubicBezTo>
                  <a:cubicBezTo>
                    <a:pt x="6" y="6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6"/>
                    <a:pt x="12" y="6"/>
                  </a:cubicBezTo>
                  <a:cubicBezTo>
                    <a:pt x="12" y="6"/>
                    <a:pt x="12" y="6"/>
                    <a:pt x="12" y="6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1" y="23"/>
                    <a:pt x="11" y="23"/>
                  </a:cubicBezTo>
                  <a:lnTo>
                    <a:pt x="6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21" name="Freeform 45"/>
            <p:cNvSpPr>
              <a:spLocks/>
            </p:cNvSpPr>
            <p:nvPr userDrawn="1"/>
          </p:nvSpPr>
          <p:spPr bwMode="auto">
            <a:xfrm>
              <a:off x="4206" y="4111"/>
              <a:ext cx="35" cy="40"/>
            </a:xfrm>
            <a:custGeom>
              <a:avLst/>
              <a:gdLst>
                <a:gd name="T0" fmla="*/ 8 w 20"/>
                <a:gd name="T1" fmla="*/ 23 h 23"/>
                <a:gd name="T2" fmla="*/ 7 w 20"/>
                <a:gd name="T3" fmla="*/ 23 h 23"/>
                <a:gd name="T4" fmla="*/ 7 w 20"/>
                <a:gd name="T5" fmla="*/ 14 h 23"/>
                <a:gd name="T6" fmla="*/ 0 w 20"/>
                <a:gd name="T7" fmla="*/ 1 h 23"/>
                <a:gd name="T8" fmla="*/ 1 w 20"/>
                <a:gd name="T9" fmla="*/ 0 h 23"/>
                <a:gd name="T10" fmla="*/ 6 w 20"/>
                <a:gd name="T11" fmla="*/ 0 h 23"/>
                <a:gd name="T12" fmla="*/ 7 w 20"/>
                <a:gd name="T13" fmla="*/ 0 h 23"/>
                <a:gd name="T14" fmla="*/ 10 w 20"/>
                <a:gd name="T15" fmla="*/ 8 h 23"/>
                <a:gd name="T16" fmla="*/ 11 w 20"/>
                <a:gd name="T17" fmla="*/ 8 h 23"/>
                <a:gd name="T18" fmla="*/ 14 w 20"/>
                <a:gd name="T19" fmla="*/ 0 h 23"/>
                <a:gd name="T20" fmla="*/ 15 w 20"/>
                <a:gd name="T21" fmla="*/ 0 h 23"/>
                <a:gd name="T22" fmla="*/ 20 w 20"/>
                <a:gd name="T23" fmla="*/ 0 h 23"/>
                <a:gd name="T24" fmla="*/ 20 w 20"/>
                <a:gd name="T25" fmla="*/ 1 h 23"/>
                <a:gd name="T26" fmla="*/ 13 w 20"/>
                <a:gd name="T27" fmla="*/ 14 h 23"/>
                <a:gd name="T28" fmla="*/ 13 w 20"/>
                <a:gd name="T29" fmla="*/ 23 h 23"/>
                <a:gd name="T30" fmla="*/ 13 w 20"/>
                <a:gd name="T31" fmla="*/ 23 h 23"/>
                <a:gd name="T32" fmla="*/ 8 w 20"/>
                <a:gd name="T33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0" h="23">
                  <a:moveTo>
                    <a:pt x="8" y="23"/>
                  </a:moveTo>
                  <a:cubicBezTo>
                    <a:pt x="8" y="23"/>
                    <a:pt x="7" y="23"/>
                    <a:pt x="7" y="23"/>
                  </a:cubicBezTo>
                  <a:cubicBezTo>
                    <a:pt x="7" y="14"/>
                    <a:pt x="7" y="14"/>
                    <a:pt x="7" y="14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7" y="0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1" y="8"/>
                    <a:pt x="11" y="8"/>
                    <a:pt x="11" y="8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0"/>
                    <a:pt x="20" y="0"/>
                    <a:pt x="20" y="1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3"/>
                    <a:pt x="13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22" name="Freeform 46"/>
            <p:cNvSpPr>
              <a:spLocks noEditPoints="1"/>
            </p:cNvSpPr>
            <p:nvPr userDrawn="1"/>
          </p:nvSpPr>
          <p:spPr bwMode="auto">
            <a:xfrm>
              <a:off x="3692" y="4194"/>
              <a:ext cx="26" cy="39"/>
            </a:xfrm>
            <a:custGeom>
              <a:avLst/>
              <a:gdLst>
                <a:gd name="T0" fmla="*/ 0 w 15"/>
                <a:gd name="T1" fmla="*/ 0 h 23"/>
                <a:gd name="T2" fmla="*/ 0 w 15"/>
                <a:gd name="T3" fmla="*/ 0 h 23"/>
                <a:gd name="T4" fmla="*/ 7 w 15"/>
                <a:gd name="T5" fmla="*/ 0 h 23"/>
                <a:gd name="T6" fmla="*/ 15 w 15"/>
                <a:gd name="T7" fmla="*/ 5 h 23"/>
                <a:gd name="T8" fmla="*/ 15 w 15"/>
                <a:gd name="T9" fmla="*/ 12 h 23"/>
                <a:gd name="T10" fmla="*/ 15 w 15"/>
                <a:gd name="T11" fmla="*/ 19 h 23"/>
                <a:gd name="T12" fmla="*/ 7 w 15"/>
                <a:gd name="T13" fmla="*/ 23 h 23"/>
                <a:gd name="T14" fmla="*/ 0 w 15"/>
                <a:gd name="T15" fmla="*/ 23 h 23"/>
                <a:gd name="T16" fmla="*/ 0 w 15"/>
                <a:gd name="T17" fmla="*/ 23 h 23"/>
                <a:gd name="T18" fmla="*/ 0 w 15"/>
                <a:gd name="T19" fmla="*/ 0 h 23"/>
                <a:gd name="T20" fmla="*/ 2 w 15"/>
                <a:gd name="T21" fmla="*/ 21 h 23"/>
                <a:gd name="T22" fmla="*/ 7 w 15"/>
                <a:gd name="T23" fmla="*/ 21 h 23"/>
                <a:gd name="T24" fmla="*/ 13 w 15"/>
                <a:gd name="T25" fmla="*/ 18 h 23"/>
                <a:gd name="T26" fmla="*/ 14 w 15"/>
                <a:gd name="T27" fmla="*/ 12 h 23"/>
                <a:gd name="T28" fmla="*/ 13 w 15"/>
                <a:gd name="T29" fmla="*/ 5 h 23"/>
                <a:gd name="T30" fmla="*/ 7 w 15"/>
                <a:gd name="T31" fmla="*/ 2 h 23"/>
                <a:gd name="T32" fmla="*/ 2 w 15"/>
                <a:gd name="T33" fmla="*/ 2 h 23"/>
                <a:gd name="T34" fmla="*/ 2 w 15"/>
                <a:gd name="T35" fmla="*/ 2 h 23"/>
                <a:gd name="T36" fmla="*/ 2 w 15"/>
                <a:gd name="T37" fmla="*/ 21 h 23"/>
                <a:gd name="T38" fmla="*/ 2 w 15"/>
                <a:gd name="T39" fmla="*/ 2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5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0"/>
                    <a:pt x="14" y="2"/>
                    <a:pt x="15" y="5"/>
                  </a:cubicBezTo>
                  <a:cubicBezTo>
                    <a:pt x="15" y="6"/>
                    <a:pt x="15" y="8"/>
                    <a:pt x="15" y="12"/>
                  </a:cubicBezTo>
                  <a:cubicBezTo>
                    <a:pt x="15" y="16"/>
                    <a:pt x="15" y="17"/>
                    <a:pt x="15" y="19"/>
                  </a:cubicBezTo>
                  <a:cubicBezTo>
                    <a:pt x="14" y="22"/>
                    <a:pt x="11" y="23"/>
                    <a:pt x="7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2" y="21"/>
                  </a:moveTo>
                  <a:cubicBezTo>
                    <a:pt x="7" y="21"/>
                    <a:pt x="7" y="21"/>
                    <a:pt x="7" y="21"/>
                  </a:cubicBezTo>
                  <a:cubicBezTo>
                    <a:pt x="10" y="21"/>
                    <a:pt x="12" y="20"/>
                    <a:pt x="13" y="18"/>
                  </a:cubicBezTo>
                  <a:cubicBezTo>
                    <a:pt x="13" y="17"/>
                    <a:pt x="14" y="16"/>
                    <a:pt x="14" y="12"/>
                  </a:cubicBezTo>
                  <a:cubicBezTo>
                    <a:pt x="14" y="8"/>
                    <a:pt x="13" y="7"/>
                    <a:pt x="13" y="5"/>
                  </a:cubicBezTo>
                  <a:cubicBezTo>
                    <a:pt x="12" y="3"/>
                    <a:pt x="10" y="2"/>
                    <a:pt x="7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23" name="Freeform 47"/>
            <p:cNvSpPr>
              <a:spLocks/>
            </p:cNvSpPr>
            <p:nvPr userDrawn="1"/>
          </p:nvSpPr>
          <p:spPr bwMode="auto">
            <a:xfrm>
              <a:off x="3740" y="4194"/>
              <a:ext cx="24" cy="39"/>
            </a:xfrm>
            <a:custGeom>
              <a:avLst/>
              <a:gdLst>
                <a:gd name="T0" fmla="*/ 0 w 14"/>
                <a:gd name="T1" fmla="*/ 0 h 23"/>
                <a:gd name="T2" fmla="*/ 0 w 14"/>
                <a:gd name="T3" fmla="*/ 0 h 23"/>
                <a:gd name="T4" fmla="*/ 13 w 14"/>
                <a:gd name="T5" fmla="*/ 0 h 23"/>
                <a:gd name="T6" fmla="*/ 14 w 14"/>
                <a:gd name="T7" fmla="*/ 0 h 23"/>
                <a:gd name="T8" fmla="*/ 14 w 14"/>
                <a:gd name="T9" fmla="*/ 2 h 23"/>
                <a:gd name="T10" fmla="*/ 13 w 14"/>
                <a:gd name="T11" fmla="*/ 2 h 23"/>
                <a:gd name="T12" fmla="*/ 2 w 14"/>
                <a:gd name="T13" fmla="*/ 2 h 23"/>
                <a:gd name="T14" fmla="*/ 2 w 14"/>
                <a:gd name="T15" fmla="*/ 2 h 23"/>
                <a:gd name="T16" fmla="*/ 2 w 14"/>
                <a:gd name="T17" fmla="*/ 10 h 23"/>
                <a:gd name="T18" fmla="*/ 2 w 14"/>
                <a:gd name="T19" fmla="*/ 11 h 23"/>
                <a:gd name="T20" fmla="*/ 12 w 14"/>
                <a:gd name="T21" fmla="*/ 11 h 23"/>
                <a:gd name="T22" fmla="*/ 12 w 14"/>
                <a:gd name="T23" fmla="*/ 11 h 23"/>
                <a:gd name="T24" fmla="*/ 12 w 14"/>
                <a:gd name="T25" fmla="*/ 12 h 23"/>
                <a:gd name="T26" fmla="*/ 12 w 14"/>
                <a:gd name="T27" fmla="*/ 12 h 23"/>
                <a:gd name="T28" fmla="*/ 2 w 14"/>
                <a:gd name="T29" fmla="*/ 12 h 23"/>
                <a:gd name="T30" fmla="*/ 2 w 14"/>
                <a:gd name="T31" fmla="*/ 13 h 23"/>
                <a:gd name="T32" fmla="*/ 2 w 14"/>
                <a:gd name="T33" fmla="*/ 21 h 23"/>
                <a:gd name="T34" fmla="*/ 2 w 14"/>
                <a:gd name="T35" fmla="*/ 21 h 23"/>
                <a:gd name="T36" fmla="*/ 13 w 14"/>
                <a:gd name="T37" fmla="*/ 21 h 23"/>
                <a:gd name="T38" fmla="*/ 14 w 14"/>
                <a:gd name="T39" fmla="*/ 22 h 23"/>
                <a:gd name="T40" fmla="*/ 14 w 14"/>
                <a:gd name="T41" fmla="*/ 23 h 23"/>
                <a:gd name="T42" fmla="*/ 13 w 14"/>
                <a:gd name="T43" fmla="*/ 23 h 23"/>
                <a:gd name="T44" fmla="*/ 0 w 14"/>
                <a:gd name="T45" fmla="*/ 23 h 23"/>
                <a:gd name="T46" fmla="*/ 0 w 14"/>
                <a:gd name="T47" fmla="*/ 23 h 23"/>
                <a:gd name="T48" fmla="*/ 0 w 14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4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2"/>
                    <a:pt x="14" y="2"/>
                    <a:pt x="14" y="2"/>
                  </a:cubicBezTo>
                  <a:cubicBezTo>
                    <a:pt x="14" y="2"/>
                    <a:pt x="14" y="2"/>
                    <a:pt x="13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0"/>
                    <a:pt x="2" y="10"/>
                    <a:pt x="2" y="10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2"/>
                    <a:pt x="2" y="13"/>
                    <a:pt x="2" y="13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13" y="21"/>
                    <a:pt x="13" y="21"/>
                    <a:pt x="13" y="21"/>
                  </a:cubicBezTo>
                  <a:cubicBezTo>
                    <a:pt x="14" y="21"/>
                    <a:pt x="14" y="22"/>
                    <a:pt x="14" y="22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24" name="Freeform 48"/>
            <p:cNvSpPr>
              <a:spLocks/>
            </p:cNvSpPr>
            <p:nvPr userDrawn="1"/>
          </p:nvSpPr>
          <p:spPr bwMode="auto">
            <a:xfrm>
              <a:off x="3783" y="4194"/>
              <a:ext cx="27" cy="39"/>
            </a:xfrm>
            <a:custGeom>
              <a:avLst/>
              <a:gdLst>
                <a:gd name="T0" fmla="*/ 0 w 16"/>
                <a:gd name="T1" fmla="*/ 0 h 23"/>
                <a:gd name="T2" fmla="*/ 1 w 16"/>
                <a:gd name="T3" fmla="*/ 0 h 23"/>
                <a:gd name="T4" fmla="*/ 2 w 16"/>
                <a:gd name="T5" fmla="*/ 0 h 23"/>
                <a:gd name="T6" fmla="*/ 3 w 16"/>
                <a:gd name="T7" fmla="*/ 0 h 23"/>
                <a:gd name="T8" fmla="*/ 14 w 16"/>
                <a:gd name="T9" fmla="*/ 20 h 23"/>
                <a:gd name="T10" fmla="*/ 14 w 16"/>
                <a:gd name="T11" fmla="*/ 20 h 23"/>
                <a:gd name="T12" fmla="*/ 14 w 16"/>
                <a:gd name="T13" fmla="*/ 0 h 23"/>
                <a:gd name="T14" fmla="*/ 15 w 16"/>
                <a:gd name="T15" fmla="*/ 0 h 23"/>
                <a:gd name="T16" fmla="*/ 16 w 16"/>
                <a:gd name="T17" fmla="*/ 0 h 23"/>
                <a:gd name="T18" fmla="*/ 16 w 16"/>
                <a:gd name="T19" fmla="*/ 0 h 23"/>
                <a:gd name="T20" fmla="*/ 16 w 16"/>
                <a:gd name="T21" fmla="*/ 23 h 23"/>
                <a:gd name="T22" fmla="*/ 16 w 16"/>
                <a:gd name="T23" fmla="*/ 23 h 23"/>
                <a:gd name="T24" fmla="*/ 15 w 16"/>
                <a:gd name="T25" fmla="*/ 23 h 23"/>
                <a:gd name="T26" fmla="*/ 14 w 16"/>
                <a:gd name="T27" fmla="*/ 23 h 23"/>
                <a:gd name="T28" fmla="*/ 3 w 16"/>
                <a:gd name="T29" fmla="*/ 4 h 23"/>
                <a:gd name="T30" fmla="*/ 2 w 16"/>
                <a:gd name="T31" fmla="*/ 4 h 23"/>
                <a:gd name="T32" fmla="*/ 2 w 16"/>
                <a:gd name="T33" fmla="*/ 23 h 23"/>
                <a:gd name="T34" fmla="*/ 2 w 16"/>
                <a:gd name="T35" fmla="*/ 23 h 23"/>
                <a:gd name="T36" fmla="*/ 1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3" y="0"/>
                    <a:pt x="3" y="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5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25" name="Freeform 49"/>
            <p:cNvSpPr>
              <a:spLocks/>
            </p:cNvSpPr>
            <p:nvPr userDrawn="1"/>
          </p:nvSpPr>
          <p:spPr bwMode="auto">
            <a:xfrm>
              <a:off x="3832" y="4194"/>
              <a:ext cx="35" cy="39"/>
            </a:xfrm>
            <a:custGeom>
              <a:avLst/>
              <a:gdLst>
                <a:gd name="T0" fmla="*/ 0 w 20"/>
                <a:gd name="T1" fmla="*/ 0 h 23"/>
                <a:gd name="T2" fmla="*/ 1 w 20"/>
                <a:gd name="T3" fmla="*/ 0 h 23"/>
                <a:gd name="T4" fmla="*/ 2 w 20"/>
                <a:gd name="T5" fmla="*/ 0 h 23"/>
                <a:gd name="T6" fmla="*/ 3 w 20"/>
                <a:gd name="T7" fmla="*/ 0 h 23"/>
                <a:gd name="T8" fmla="*/ 10 w 20"/>
                <a:gd name="T9" fmla="*/ 17 h 23"/>
                <a:gd name="T10" fmla="*/ 10 w 20"/>
                <a:gd name="T11" fmla="*/ 17 h 23"/>
                <a:gd name="T12" fmla="*/ 18 w 20"/>
                <a:gd name="T13" fmla="*/ 0 h 23"/>
                <a:gd name="T14" fmla="*/ 18 w 20"/>
                <a:gd name="T15" fmla="*/ 0 h 23"/>
                <a:gd name="T16" fmla="*/ 19 w 20"/>
                <a:gd name="T17" fmla="*/ 0 h 23"/>
                <a:gd name="T18" fmla="*/ 20 w 20"/>
                <a:gd name="T19" fmla="*/ 0 h 23"/>
                <a:gd name="T20" fmla="*/ 20 w 20"/>
                <a:gd name="T21" fmla="*/ 23 h 23"/>
                <a:gd name="T22" fmla="*/ 19 w 20"/>
                <a:gd name="T23" fmla="*/ 23 h 23"/>
                <a:gd name="T24" fmla="*/ 18 w 20"/>
                <a:gd name="T25" fmla="*/ 23 h 23"/>
                <a:gd name="T26" fmla="*/ 18 w 20"/>
                <a:gd name="T27" fmla="*/ 23 h 23"/>
                <a:gd name="T28" fmla="*/ 18 w 20"/>
                <a:gd name="T29" fmla="*/ 5 h 23"/>
                <a:gd name="T30" fmla="*/ 18 w 20"/>
                <a:gd name="T31" fmla="*/ 5 h 23"/>
                <a:gd name="T32" fmla="*/ 11 w 20"/>
                <a:gd name="T33" fmla="*/ 20 h 23"/>
                <a:gd name="T34" fmla="*/ 10 w 20"/>
                <a:gd name="T35" fmla="*/ 20 h 23"/>
                <a:gd name="T36" fmla="*/ 10 w 20"/>
                <a:gd name="T37" fmla="*/ 20 h 23"/>
                <a:gd name="T38" fmla="*/ 9 w 20"/>
                <a:gd name="T39" fmla="*/ 20 h 23"/>
                <a:gd name="T40" fmla="*/ 2 w 20"/>
                <a:gd name="T41" fmla="*/ 5 h 23"/>
                <a:gd name="T42" fmla="*/ 2 w 20"/>
                <a:gd name="T43" fmla="*/ 5 h 23"/>
                <a:gd name="T44" fmla="*/ 2 w 20"/>
                <a:gd name="T45" fmla="*/ 23 h 23"/>
                <a:gd name="T46" fmla="*/ 2 w 20"/>
                <a:gd name="T47" fmla="*/ 23 h 23"/>
                <a:gd name="T48" fmla="*/ 1 w 20"/>
                <a:gd name="T49" fmla="*/ 23 h 23"/>
                <a:gd name="T50" fmla="*/ 0 w 20"/>
                <a:gd name="T51" fmla="*/ 23 h 23"/>
                <a:gd name="T52" fmla="*/ 0 w 20"/>
                <a:gd name="T53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0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2" y="0"/>
                    <a:pt x="3" y="0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23"/>
                    <a:pt x="20" y="23"/>
                    <a:pt x="20" y="23"/>
                  </a:cubicBezTo>
                  <a:cubicBezTo>
                    <a:pt x="20" y="23"/>
                    <a:pt x="20" y="23"/>
                    <a:pt x="19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1" y="20"/>
                    <a:pt x="11" y="20"/>
                    <a:pt x="11" y="20"/>
                  </a:cubicBezTo>
                  <a:cubicBezTo>
                    <a:pt x="11" y="20"/>
                    <a:pt x="11" y="20"/>
                    <a:pt x="10" y="20"/>
                  </a:cubicBezTo>
                  <a:cubicBezTo>
                    <a:pt x="10" y="20"/>
                    <a:pt x="10" y="20"/>
                    <a:pt x="10" y="20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26" name="Freeform 50"/>
            <p:cNvSpPr>
              <a:spLocks noEditPoints="1"/>
            </p:cNvSpPr>
            <p:nvPr userDrawn="1"/>
          </p:nvSpPr>
          <p:spPr bwMode="auto">
            <a:xfrm>
              <a:off x="3885" y="4194"/>
              <a:ext cx="31" cy="39"/>
            </a:xfrm>
            <a:custGeom>
              <a:avLst/>
              <a:gdLst>
                <a:gd name="T0" fmla="*/ 8 w 18"/>
                <a:gd name="T1" fmla="*/ 0 h 23"/>
                <a:gd name="T2" fmla="*/ 8 w 18"/>
                <a:gd name="T3" fmla="*/ 0 h 23"/>
                <a:gd name="T4" fmla="*/ 9 w 18"/>
                <a:gd name="T5" fmla="*/ 0 h 23"/>
                <a:gd name="T6" fmla="*/ 10 w 18"/>
                <a:gd name="T7" fmla="*/ 0 h 23"/>
                <a:gd name="T8" fmla="*/ 18 w 18"/>
                <a:gd name="T9" fmla="*/ 23 h 23"/>
                <a:gd name="T10" fmla="*/ 18 w 18"/>
                <a:gd name="T11" fmla="*/ 23 h 23"/>
                <a:gd name="T12" fmla="*/ 16 w 18"/>
                <a:gd name="T13" fmla="*/ 23 h 23"/>
                <a:gd name="T14" fmla="*/ 16 w 18"/>
                <a:gd name="T15" fmla="*/ 23 h 23"/>
                <a:gd name="T16" fmla="*/ 14 w 18"/>
                <a:gd name="T17" fmla="*/ 17 h 23"/>
                <a:gd name="T18" fmla="*/ 4 w 18"/>
                <a:gd name="T19" fmla="*/ 17 h 23"/>
                <a:gd name="T20" fmla="*/ 2 w 18"/>
                <a:gd name="T21" fmla="*/ 23 h 23"/>
                <a:gd name="T22" fmla="*/ 1 w 18"/>
                <a:gd name="T23" fmla="*/ 23 h 23"/>
                <a:gd name="T24" fmla="*/ 0 w 18"/>
                <a:gd name="T25" fmla="*/ 23 h 23"/>
                <a:gd name="T26" fmla="*/ 0 w 18"/>
                <a:gd name="T27" fmla="*/ 23 h 23"/>
                <a:gd name="T28" fmla="*/ 8 w 18"/>
                <a:gd name="T29" fmla="*/ 0 h 23"/>
                <a:gd name="T30" fmla="*/ 13 w 18"/>
                <a:gd name="T31" fmla="*/ 15 h 23"/>
                <a:gd name="T32" fmla="*/ 9 w 18"/>
                <a:gd name="T33" fmla="*/ 3 h 23"/>
                <a:gd name="T34" fmla="*/ 9 w 18"/>
                <a:gd name="T35" fmla="*/ 3 h 23"/>
                <a:gd name="T36" fmla="*/ 4 w 18"/>
                <a:gd name="T37" fmla="*/ 15 h 23"/>
                <a:gd name="T38" fmla="*/ 13 w 18"/>
                <a:gd name="T39" fmla="*/ 15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8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4" y="17"/>
                    <a:pt x="14" y="17"/>
                    <a:pt x="14" y="17"/>
                  </a:cubicBezTo>
                  <a:cubicBezTo>
                    <a:pt x="4" y="17"/>
                    <a:pt x="4" y="17"/>
                    <a:pt x="4" y="17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5"/>
                  </a:moveTo>
                  <a:cubicBezTo>
                    <a:pt x="9" y="3"/>
                    <a:pt x="9" y="3"/>
                    <a:pt x="9" y="3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4" y="15"/>
                    <a:pt x="4" y="15"/>
                    <a:pt x="4" y="15"/>
                  </a:cubicBezTo>
                  <a:lnTo>
                    <a:pt x="13" y="15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27" name="Freeform 51"/>
            <p:cNvSpPr>
              <a:spLocks noEditPoints="1"/>
            </p:cNvSpPr>
            <p:nvPr userDrawn="1"/>
          </p:nvSpPr>
          <p:spPr bwMode="auto">
            <a:xfrm>
              <a:off x="3935" y="4194"/>
              <a:ext cx="27" cy="39"/>
            </a:xfrm>
            <a:custGeom>
              <a:avLst/>
              <a:gdLst>
                <a:gd name="T0" fmla="*/ 14 w 16"/>
                <a:gd name="T1" fmla="*/ 23 h 23"/>
                <a:gd name="T2" fmla="*/ 13 w 16"/>
                <a:gd name="T3" fmla="*/ 23 h 23"/>
                <a:gd name="T4" fmla="*/ 8 w 16"/>
                <a:gd name="T5" fmla="*/ 13 h 23"/>
                <a:gd name="T6" fmla="*/ 8 w 16"/>
                <a:gd name="T7" fmla="*/ 13 h 23"/>
                <a:gd name="T8" fmla="*/ 2 w 16"/>
                <a:gd name="T9" fmla="*/ 13 h 23"/>
                <a:gd name="T10" fmla="*/ 2 w 16"/>
                <a:gd name="T11" fmla="*/ 13 h 23"/>
                <a:gd name="T12" fmla="*/ 2 w 16"/>
                <a:gd name="T13" fmla="*/ 23 h 23"/>
                <a:gd name="T14" fmla="*/ 2 w 16"/>
                <a:gd name="T15" fmla="*/ 23 h 23"/>
                <a:gd name="T16" fmla="*/ 0 w 16"/>
                <a:gd name="T17" fmla="*/ 23 h 23"/>
                <a:gd name="T18" fmla="*/ 0 w 16"/>
                <a:gd name="T19" fmla="*/ 23 h 23"/>
                <a:gd name="T20" fmla="*/ 0 w 16"/>
                <a:gd name="T21" fmla="*/ 0 h 23"/>
                <a:gd name="T22" fmla="*/ 0 w 16"/>
                <a:gd name="T23" fmla="*/ 0 h 23"/>
                <a:gd name="T24" fmla="*/ 8 w 16"/>
                <a:gd name="T25" fmla="*/ 0 h 23"/>
                <a:gd name="T26" fmla="*/ 15 w 16"/>
                <a:gd name="T27" fmla="*/ 7 h 23"/>
                <a:gd name="T28" fmla="*/ 10 w 16"/>
                <a:gd name="T29" fmla="*/ 13 h 23"/>
                <a:gd name="T30" fmla="*/ 15 w 16"/>
                <a:gd name="T31" fmla="*/ 23 h 23"/>
                <a:gd name="T32" fmla="*/ 15 w 16"/>
                <a:gd name="T33" fmla="*/ 23 h 23"/>
                <a:gd name="T34" fmla="*/ 14 w 16"/>
                <a:gd name="T35" fmla="*/ 23 h 23"/>
                <a:gd name="T36" fmla="*/ 13 w 16"/>
                <a:gd name="T37" fmla="*/ 7 h 23"/>
                <a:gd name="T38" fmla="*/ 8 w 16"/>
                <a:gd name="T39" fmla="*/ 2 h 23"/>
                <a:gd name="T40" fmla="*/ 2 w 16"/>
                <a:gd name="T41" fmla="*/ 2 h 23"/>
                <a:gd name="T42" fmla="*/ 2 w 16"/>
                <a:gd name="T43" fmla="*/ 2 h 23"/>
                <a:gd name="T44" fmla="*/ 2 w 16"/>
                <a:gd name="T45" fmla="*/ 11 h 23"/>
                <a:gd name="T46" fmla="*/ 2 w 16"/>
                <a:gd name="T47" fmla="*/ 11 h 23"/>
                <a:gd name="T48" fmla="*/ 8 w 16"/>
                <a:gd name="T49" fmla="*/ 11 h 23"/>
                <a:gd name="T50" fmla="*/ 13 w 16"/>
                <a:gd name="T51" fmla="*/ 7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6" h="23">
                  <a:moveTo>
                    <a:pt x="14" y="23"/>
                  </a:moveTo>
                  <a:cubicBezTo>
                    <a:pt x="13" y="23"/>
                    <a:pt x="13" y="23"/>
                    <a:pt x="13" y="2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12" y="0"/>
                    <a:pt x="15" y="3"/>
                    <a:pt x="15" y="7"/>
                  </a:cubicBezTo>
                  <a:cubicBezTo>
                    <a:pt x="15" y="10"/>
                    <a:pt x="13" y="12"/>
                    <a:pt x="10" y="1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5" y="23"/>
                    <a:pt x="15" y="23"/>
                  </a:cubicBezTo>
                  <a:lnTo>
                    <a:pt x="14" y="23"/>
                  </a:lnTo>
                  <a:close/>
                  <a:moveTo>
                    <a:pt x="13" y="7"/>
                  </a:moveTo>
                  <a:cubicBezTo>
                    <a:pt x="13" y="4"/>
                    <a:pt x="11" y="2"/>
                    <a:pt x="8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11" y="11"/>
                    <a:pt x="13" y="9"/>
                    <a:pt x="13" y="7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28" name="Freeform 52"/>
            <p:cNvSpPr>
              <a:spLocks/>
            </p:cNvSpPr>
            <p:nvPr userDrawn="1"/>
          </p:nvSpPr>
          <p:spPr bwMode="auto">
            <a:xfrm>
              <a:off x="3983" y="4194"/>
              <a:ext cx="27" cy="39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 w 16"/>
                <a:gd name="T5" fmla="*/ 0 h 23"/>
                <a:gd name="T6" fmla="*/ 2 w 16"/>
                <a:gd name="T7" fmla="*/ 0 h 23"/>
                <a:gd name="T8" fmla="*/ 2 w 16"/>
                <a:gd name="T9" fmla="*/ 14 h 23"/>
                <a:gd name="T10" fmla="*/ 13 w 16"/>
                <a:gd name="T11" fmla="*/ 0 h 23"/>
                <a:gd name="T12" fmla="*/ 13 w 16"/>
                <a:gd name="T13" fmla="*/ 0 h 23"/>
                <a:gd name="T14" fmla="*/ 15 w 16"/>
                <a:gd name="T15" fmla="*/ 0 h 23"/>
                <a:gd name="T16" fmla="*/ 15 w 16"/>
                <a:gd name="T17" fmla="*/ 1 h 23"/>
                <a:gd name="T18" fmla="*/ 8 w 16"/>
                <a:gd name="T19" fmla="*/ 9 h 23"/>
                <a:gd name="T20" fmla="*/ 15 w 16"/>
                <a:gd name="T21" fmla="*/ 23 h 23"/>
                <a:gd name="T22" fmla="*/ 15 w 16"/>
                <a:gd name="T23" fmla="*/ 23 h 23"/>
                <a:gd name="T24" fmla="*/ 14 w 16"/>
                <a:gd name="T25" fmla="*/ 23 h 23"/>
                <a:gd name="T26" fmla="*/ 13 w 16"/>
                <a:gd name="T27" fmla="*/ 23 h 23"/>
                <a:gd name="T28" fmla="*/ 6 w 16"/>
                <a:gd name="T29" fmla="*/ 11 h 23"/>
                <a:gd name="T30" fmla="*/ 2 w 16"/>
                <a:gd name="T31" fmla="*/ 16 h 23"/>
                <a:gd name="T32" fmla="*/ 2 w 16"/>
                <a:gd name="T33" fmla="*/ 23 h 23"/>
                <a:gd name="T34" fmla="*/ 1 w 16"/>
                <a:gd name="T35" fmla="*/ 23 h 23"/>
                <a:gd name="T36" fmla="*/ 0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2" y="0"/>
                    <a:pt x="2" y="0"/>
                  </a:cubicBezTo>
                  <a:cubicBezTo>
                    <a:pt x="2" y="14"/>
                    <a:pt x="2" y="14"/>
                    <a:pt x="2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1"/>
                  </a:cubicBezTo>
                  <a:cubicBezTo>
                    <a:pt x="8" y="9"/>
                    <a:pt x="8" y="9"/>
                    <a:pt x="8" y="9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6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3" y="23"/>
                    <a:pt x="13" y="23"/>
                  </a:cubicBezTo>
                  <a:cubicBezTo>
                    <a:pt x="6" y="11"/>
                    <a:pt x="6" y="11"/>
                    <a:pt x="6" y="11"/>
                  </a:cubicBezTo>
                  <a:cubicBezTo>
                    <a:pt x="2" y="16"/>
                    <a:pt x="2" y="16"/>
                    <a:pt x="2" y="16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29" name="Freeform 53"/>
            <p:cNvSpPr>
              <a:spLocks/>
            </p:cNvSpPr>
            <p:nvPr userDrawn="1"/>
          </p:nvSpPr>
          <p:spPr bwMode="auto">
            <a:xfrm>
              <a:off x="3832" y="3731"/>
              <a:ext cx="132" cy="259"/>
            </a:xfrm>
            <a:custGeom>
              <a:avLst/>
              <a:gdLst>
                <a:gd name="T0" fmla="*/ 77 w 77"/>
                <a:gd name="T1" fmla="*/ 123 h 151"/>
                <a:gd name="T2" fmla="*/ 61 w 77"/>
                <a:gd name="T3" fmla="*/ 115 h 151"/>
                <a:gd name="T4" fmla="*/ 46 w 77"/>
                <a:gd name="T5" fmla="*/ 52 h 151"/>
                <a:gd name="T6" fmla="*/ 54 w 77"/>
                <a:gd name="T7" fmla="*/ 0 h 151"/>
                <a:gd name="T8" fmla="*/ 53 w 77"/>
                <a:gd name="T9" fmla="*/ 0 h 151"/>
                <a:gd name="T10" fmla="*/ 30 w 77"/>
                <a:gd name="T11" fmla="*/ 57 h 151"/>
                <a:gd name="T12" fmla="*/ 45 w 77"/>
                <a:gd name="T13" fmla="*/ 151 h 151"/>
                <a:gd name="T14" fmla="*/ 77 w 77"/>
                <a:gd name="T15" fmla="*/ 123 h 1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7" h="151">
                  <a:moveTo>
                    <a:pt x="77" y="123"/>
                  </a:moveTo>
                  <a:cubicBezTo>
                    <a:pt x="73" y="121"/>
                    <a:pt x="68" y="119"/>
                    <a:pt x="61" y="115"/>
                  </a:cubicBezTo>
                  <a:cubicBezTo>
                    <a:pt x="40" y="103"/>
                    <a:pt x="34" y="84"/>
                    <a:pt x="46" y="52"/>
                  </a:cubicBezTo>
                  <a:cubicBezTo>
                    <a:pt x="52" y="33"/>
                    <a:pt x="56" y="17"/>
                    <a:pt x="54" y="0"/>
                  </a:cubicBezTo>
                  <a:cubicBezTo>
                    <a:pt x="54" y="0"/>
                    <a:pt x="53" y="0"/>
                    <a:pt x="53" y="0"/>
                  </a:cubicBezTo>
                  <a:cubicBezTo>
                    <a:pt x="52" y="21"/>
                    <a:pt x="44" y="34"/>
                    <a:pt x="30" y="57"/>
                  </a:cubicBezTo>
                  <a:cubicBezTo>
                    <a:pt x="0" y="105"/>
                    <a:pt x="31" y="140"/>
                    <a:pt x="45" y="151"/>
                  </a:cubicBezTo>
                  <a:cubicBezTo>
                    <a:pt x="58" y="144"/>
                    <a:pt x="69" y="135"/>
                    <a:pt x="77" y="123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30" name="Freeform 54"/>
            <p:cNvSpPr>
              <a:spLocks/>
            </p:cNvSpPr>
            <p:nvPr userDrawn="1"/>
          </p:nvSpPr>
          <p:spPr bwMode="auto">
            <a:xfrm>
              <a:off x="3755" y="3724"/>
              <a:ext cx="159" cy="281"/>
            </a:xfrm>
            <a:custGeom>
              <a:avLst/>
              <a:gdLst>
                <a:gd name="T0" fmla="*/ 61 w 93"/>
                <a:gd name="T1" fmla="*/ 59 h 164"/>
                <a:gd name="T2" fmla="*/ 93 w 93"/>
                <a:gd name="T3" fmla="*/ 1 h 164"/>
                <a:gd name="T4" fmla="*/ 93 w 93"/>
                <a:gd name="T5" fmla="*/ 0 h 164"/>
                <a:gd name="T6" fmla="*/ 39 w 93"/>
                <a:gd name="T7" fmla="*/ 58 h 164"/>
                <a:gd name="T8" fmla="*/ 12 w 93"/>
                <a:gd name="T9" fmla="*/ 154 h 164"/>
                <a:gd name="T10" fmla="*/ 51 w 93"/>
                <a:gd name="T11" fmla="*/ 164 h 164"/>
                <a:gd name="T12" fmla="*/ 60 w 93"/>
                <a:gd name="T13" fmla="*/ 163 h 164"/>
                <a:gd name="T14" fmla="*/ 61 w 93"/>
                <a:gd name="T15" fmla="*/ 59 h 1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3" h="164">
                  <a:moveTo>
                    <a:pt x="61" y="59"/>
                  </a:moveTo>
                  <a:cubicBezTo>
                    <a:pt x="84" y="32"/>
                    <a:pt x="92" y="19"/>
                    <a:pt x="93" y="1"/>
                  </a:cubicBezTo>
                  <a:cubicBezTo>
                    <a:pt x="93" y="0"/>
                    <a:pt x="93" y="0"/>
                    <a:pt x="93" y="0"/>
                  </a:cubicBezTo>
                  <a:cubicBezTo>
                    <a:pt x="87" y="23"/>
                    <a:pt x="74" y="34"/>
                    <a:pt x="39" y="58"/>
                  </a:cubicBezTo>
                  <a:cubicBezTo>
                    <a:pt x="0" y="83"/>
                    <a:pt x="2" y="127"/>
                    <a:pt x="12" y="154"/>
                  </a:cubicBezTo>
                  <a:cubicBezTo>
                    <a:pt x="24" y="160"/>
                    <a:pt x="37" y="164"/>
                    <a:pt x="51" y="164"/>
                  </a:cubicBezTo>
                  <a:cubicBezTo>
                    <a:pt x="54" y="164"/>
                    <a:pt x="57" y="164"/>
                    <a:pt x="60" y="163"/>
                  </a:cubicBezTo>
                  <a:cubicBezTo>
                    <a:pt x="33" y="122"/>
                    <a:pt x="35" y="90"/>
                    <a:pt x="61" y="59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131" name="Freeform 55"/>
            <p:cNvSpPr>
              <a:spLocks/>
            </p:cNvSpPr>
            <p:nvPr userDrawn="1"/>
          </p:nvSpPr>
          <p:spPr bwMode="auto">
            <a:xfrm>
              <a:off x="3694" y="3721"/>
              <a:ext cx="212" cy="228"/>
            </a:xfrm>
            <a:custGeom>
              <a:avLst/>
              <a:gdLst>
                <a:gd name="T0" fmla="*/ 83 w 124"/>
                <a:gd name="T1" fmla="*/ 41 h 133"/>
                <a:gd name="T2" fmla="*/ 124 w 124"/>
                <a:gd name="T3" fmla="*/ 0 h 133"/>
                <a:gd name="T4" fmla="*/ 124 w 124"/>
                <a:gd name="T5" fmla="*/ 0 h 133"/>
                <a:gd name="T6" fmla="*/ 52 w 124"/>
                <a:gd name="T7" fmla="*/ 32 h 133"/>
                <a:gd name="T8" fmla="*/ 2 w 124"/>
                <a:gd name="T9" fmla="*/ 64 h 133"/>
                <a:gd name="T10" fmla="*/ 0 w 124"/>
                <a:gd name="T11" fmla="*/ 79 h 133"/>
                <a:gd name="T12" fmla="*/ 20 w 124"/>
                <a:gd name="T13" fmla="*/ 133 h 133"/>
                <a:gd name="T14" fmla="*/ 83 w 124"/>
                <a:gd name="T15" fmla="*/ 41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4" h="133">
                  <a:moveTo>
                    <a:pt x="83" y="41"/>
                  </a:moveTo>
                  <a:cubicBezTo>
                    <a:pt x="109" y="30"/>
                    <a:pt x="121" y="13"/>
                    <a:pt x="124" y="0"/>
                  </a:cubicBezTo>
                  <a:cubicBezTo>
                    <a:pt x="124" y="0"/>
                    <a:pt x="124" y="0"/>
                    <a:pt x="124" y="0"/>
                  </a:cubicBezTo>
                  <a:cubicBezTo>
                    <a:pt x="112" y="23"/>
                    <a:pt x="90" y="27"/>
                    <a:pt x="52" y="32"/>
                  </a:cubicBezTo>
                  <a:cubicBezTo>
                    <a:pt x="30" y="35"/>
                    <a:pt x="12" y="48"/>
                    <a:pt x="2" y="64"/>
                  </a:cubicBezTo>
                  <a:cubicBezTo>
                    <a:pt x="1" y="69"/>
                    <a:pt x="0" y="74"/>
                    <a:pt x="0" y="79"/>
                  </a:cubicBezTo>
                  <a:cubicBezTo>
                    <a:pt x="0" y="99"/>
                    <a:pt x="8" y="118"/>
                    <a:pt x="20" y="133"/>
                  </a:cubicBezTo>
                  <a:cubicBezTo>
                    <a:pt x="19" y="68"/>
                    <a:pt x="52" y="54"/>
                    <a:pt x="83" y="41"/>
                  </a:cubicBezTo>
                  <a:close/>
                </a:path>
              </a:pathLst>
            </a:custGeom>
            <a:solidFill>
              <a:srgbClr val="211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</p:grpSp>
    </p:spTree>
    <p:extLst>
      <p:ext uri="{BB962C8B-B14F-4D97-AF65-F5344CB8AC3E}">
        <p14:creationId xmlns:p14="http://schemas.microsoft.com/office/powerpoint/2010/main" val="13771846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19" r:id="rId1"/>
    <p:sldLayoutId id="2147484053" r:id="rId2"/>
    <p:sldLayoutId id="2147484050" r:id="rId3"/>
    <p:sldLayoutId id="2147484008" r:id="rId4"/>
    <p:sldLayoutId id="2147484022" r:id="rId5"/>
    <p:sldLayoutId id="2147484011" r:id="rId6"/>
    <p:sldLayoutId id="2147484014" r:id="rId7"/>
    <p:sldLayoutId id="2147484020" r:id="rId8"/>
    <p:sldLayoutId id="2147484051" r:id="rId9"/>
    <p:sldLayoutId id="2147484028" r:id="rId10"/>
    <p:sldLayoutId id="2147484032" r:id="rId11"/>
    <p:sldLayoutId id="2147484018" r:id="rId12"/>
    <p:sldLayoutId id="2147484052" r:id="rId13"/>
  </p:sldLayoutIdLst>
  <p:hf hdr="0" ftr="0" dt="0"/>
  <p:txStyles>
    <p:titleStyle>
      <a:lvl1pPr algn="l" defTabSz="914318" rtl="0" eaLnBrk="1" latinLnBrk="0" hangingPunct="1">
        <a:lnSpc>
          <a:spcPct val="100000"/>
        </a:lnSpc>
        <a:spcBef>
          <a:spcPct val="0"/>
        </a:spcBef>
        <a:buNone/>
        <a:defRPr sz="3600" b="1" kern="1200" spc="300" baseline="0">
          <a:solidFill>
            <a:schemeClr val="tx1"/>
          </a:solidFill>
          <a:latin typeface="+mn-lt"/>
          <a:ea typeface="+mj-ea"/>
          <a:cs typeface="+mj-cs"/>
        </a:defRPr>
      </a:lvl1pPr>
    </p:titleStyle>
    <p:bodyStyle>
      <a:lvl1pPr marL="0" indent="0" algn="l" defTabSz="914318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None/>
        <a:defRPr sz="1600" kern="1200" spc="0">
          <a:solidFill>
            <a:schemeClr val="tx1"/>
          </a:solidFill>
          <a:latin typeface="+mn-lt"/>
          <a:ea typeface="+mn-ea"/>
          <a:cs typeface="+mn-cs"/>
        </a:defRPr>
      </a:lvl1pPr>
      <a:lvl2pPr marL="0" indent="0" algn="l" defTabSz="914318" rtl="0" eaLnBrk="1" latinLnBrk="0" hangingPunct="1">
        <a:lnSpc>
          <a:spcPct val="120000"/>
        </a:lnSpc>
        <a:spcBef>
          <a:spcPts val="499"/>
        </a:spcBef>
        <a:buFont typeface="Arial" panose="020B0604020202020204" pitchFamily="34" charset="0"/>
        <a:buNone/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0" indent="0" algn="l" defTabSz="914318" rtl="0" eaLnBrk="1" latinLnBrk="0" hangingPunct="1">
        <a:lnSpc>
          <a:spcPct val="120000"/>
        </a:lnSpc>
        <a:spcBef>
          <a:spcPts val="499"/>
        </a:spcBef>
        <a:buFont typeface="Arial" panose="020B0604020202020204" pitchFamily="34" charset="0"/>
        <a:buNone/>
        <a:defRPr sz="1200" kern="1200">
          <a:solidFill>
            <a:schemeClr val="tx1"/>
          </a:solidFill>
          <a:latin typeface="+mn-lt"/>
          <a:ea typeface="+mn-ea"/>
          <a:cs typeface="+mn-cs"/>
        </a:defRPr>
      </a:lvl3pPr>
      <a:lvl4pPr marL="0" indent="0" algn="l" defTabSz="914318" rtl="0" eaLnBrk="1" latinLnBrk="0" hangingPunct="1">
        <a:lnSpc>
          <a:spcPct val="120000"/>
        </a:lnSpc>
        <a:spcBef>
          <a:spcPts val="499"/>
        </a:spcBef>
        <a:buFont typeface="Arial" panose="020B0604020202020204" pitchFamily="34" charset="0"/>
        <a:buNone/>
        <a:defRPr sz="1000" kern="1200">
          <a:solidFill>
            <a:schemeClr val="tx1">
              <a:alpha val="70000"/>
            </a:schemeClr>
          </a:solidFill>
          <a:latin typeface="+mn-lt"/>
          <a:ea typeface="+mn-ea"/>
          <a:cs typeface="+mn-cs"/>
        </a:defRPr>
      </a:lvl4pPr>
      <a:lvl5pPr marL="0" indent="0" algn="l" defTabSz="914318" rtl="0" eaLnBrk="1" latinLnBrk="0" hangingPunct="1">
        <a:lnSpc>
          <a:spcPct val="120000"/>
        </a:lnSpc>
        <a:spcBef>
          <a:spcPts val="499"/>
        </a:spcBef>
        <a:buFont typeface="Arial" panose="020B0604020202020204" pitchFamily="34" charset="0"/>
        <a:buNone/>
        <a:defRPr sz="1000" kern="1200" baseline="0">
          <a:solidFill>
            <a:schemeClr val="tx1">
              <a:alpha val="50000"/>
            </a:schemeClr>
          </a:solidFill>
          <a:latin typeface="+mn-lt"/>
          <a:ea typeface="+mn-ea"/>
          <a:cs typeface="+mn-cs"/>
        </a:defRPr>
      </a:lvl5pPr>
      <a:lvl6pPr marL="2514374" indent="-228580" algn="l" defTabSz="914318" rtl="0" eaLnBrk="1" latinLnBrk="0" hangingPunct="1">
        <a:lnSpc>
          <a:spcPct val="90000"/>
        </a:lnSpc>
        <a:spcBef>
          <a:spcPts val="499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534" indent="-228580" algn="l" defTabSz="914318" rtl="0" eaLnBrk="1" latinLnBrk="0" hangingPunct="1">
        <a:lnSpc>
          <a:spcPct val="90000"/>
        </a:lnSpc>
        <a:spcBef>
          <a:spcPts val="499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692" indent="-228580" algn="l" defTabSz="914318" rtl="0" eaLnBrk="1" latinLnBrk="0" hangingPunct="1">
        <a:lnSpc>
          <a:spcPct val="90000"/>
        </a:lnSpc>
        <a:spcBef>
          <a:spcPts val="499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5850" indent="-228580" algn="l" defTabSz="914318" rtl="0" eaLnBrk="1" latinLnBrk="0" hangingPunct="1">
        <a:lnSpc>
          <a:spcPct val="90000"/>
        </a:lnSpc>
        <a:spcBef>
          <a:spcPts val="499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1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59" algn="l" defTabSz="91431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18" algn="l" defTabSz="91431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478" algn="l" defTabSz="91431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636" algn="l" defTabSz="91431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794" algn="l" defTabSz="91431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2953" algn="l" defTabSz="91431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112" algn="l" defTabSz="91431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271" algn="l" defTabSz="91431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0" pos="3840">
          <p15:clr>
            <a:srgbClr val="F26B43"/>
          </p15:clr>
        </p15:guide>
        <p15:guide id="1" orient="horz" pos="1162" userDrawn="1">
          <p15:clr>
            <a:srgbClr val="F26B43"/>
          </p15:clr>
        </p15:guide>
        <p15:guide id="28" pos="370" userDrawn="1">
          <p15:clr>
            <a:srgbClr val="F26B43"/>
          </p15:clr>
        </p15:guide>
        <p15:guide id="29" pos="7320" userDrawn="1">
          <p15:clr>
            <a:srgbClr val="F26B43"/>
          </p15:clr>
        </p15:guide>
        <p15:guide id="48" pos="1141" userDrawn="1">
          <p15:clr>
            <a:srgbClr val="F26B43"/>
          </p15:clr>
        </p15:guide>
        <p15:guide id="51" orient="horz" pos="414" userDrawn="1">
          <p15:clr>
            <a:srgbClr val="F26B43"/>
          </p15:clr>
        </p15:guide>
        <p15:guide id="52" pos="4339" userDrawn="1">
          <p15:clr>
            <a:srgbClr val="F26B43"/>
          </p15:clr>
        </p15:guide>
        <p15:guide id="53" pos="4679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7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" name="Pladsholder til billede 33"/>
          <p:cNvPicPr>
            <a:picLocks noGrp="1" noChangeAspect="1"/>
          </p:cNvPicPr>
          <p:nvPr>
            <p:ph type="pic" sz="quarter" idx="11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</p:spPr>
      </p:pic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en-US" dirty="0"/>
              <a:t>DC-DC Converter for PV Module</a:t>
            </a:r>
            <a:br>
              <a:rPr lang="en-US" dirty="0"/>
            </a:br>
            <a:r>
              <a:rPr lang="en-US" dirty="0"/>
              <a:t>Integration</a:t>
            </a:r>
            <a:endParaRPr lang="da-DK" dirty="0">
              <a:solidFill>
                <a:srgbClr val="FF0000"/>
              </a:solidFill>
            </a:endParaRPr>
          </a:p>
        </p:txBody>
      </p:sp>
      <p:sp>
        <p:nvSpPr>
          <p:cNvPr id="7" name="Pladsholder til tekst 6"/>
          <p:cNvSpPr>
            <a:spLocks noGrp="1"/>
          </p:cNvSpPr>
          <p:nvPr>
            <p:ph type="body" sz="quarter" idx="12"/>
          </p:nvPr>
        </p:nvSpPr>
        <p:spPr/>
        <p:txBody>
          <a:bodyPr rtlCol="0"/>
          <a:lstStyle/>
          <a:p>
            <a:pPr rtl="0"/>
            <a:r>
              <a:rPr lang="da-DK" dirty="0">
                <a:solidFill>
                  <a:schemeClr val="accent1"/>
                </a:solidFill>
              </a:rPr>
              <a:t>Group 760</a:t>
            </a:r>
          </a:p>
        </p:txBody>
      </p:sp>
      <p:grpSp>
        <p:nvGrpSpPr>
          <p:cNvPr id="35" name="Gruppe 34"/>
          <p:cNvGrpSpPr/>
          <p:nvPr/>
        </p:nvGrpSpPr>
        <p:grpSpPr>
          <a:xfrm>
            <a:off x="5489575" y="5903913"/>
            <a:ext cx="1243013" cy="815976"/>
            <a:chOff x="5489575" y="5903913"/>
            <a:chExt cx="1243013" cy="815976"/>
          </a:xfrm>
        </p:grpSpPr>
        <p:sp>
          <p:nvSpPr>
            <p:cNvPr id="36" name="AutoShape 165"/>
            <p:cNvSpPr>
              <a:spLocks noChangeAspect="1" noChangeArrowheads="1" noTextEdit="1"/>
            </p:cNvSpPr>
            <p:nvPr/>
          </p:nvSpPr>
          <p:spPr bwMode="auto">
            <a:xfrm>
              <a:off x="5492750" y="5903913"/>
              <a:ext cx="1236663" cy="815975"/>
            </a:xfrm>
            <a:prstGeom prst="rect">
              <a:avLst/>
            </a:prstGeom>
            <a:no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37" name="Freeform 167"/>
            <p:cNvSpPr>
              <a:spLocks noEditPoints="1"/>
            </p:cNvSpPr>
            <p:nvPr/>
          </p:nvSpPr>
          <p:spPr bwMode="auto">
            <a:xfrm>
              <a:off x="5489575" y="6526213"/>
              <a:ext cx="60325" cy="63500"/>
            </a:xfrm>
            <a:custGeom>
              <a:avLst/>
              <a:gdLst>
                <a:gd name="T0" fmla="*/ 8 w 22"/>
                <a:gd name="T1" fmla="*/ 0 h 23"/>
                <a:gd name="T2" fmla="*/ 9 w 22"/>
                <a:gd name="T3" fmla="*/ 0 h 23"/>
                <a:gd name="T4" fmla="*/ 14 w 22"/>
                <a:gd name="T5" fmla="*/ 0 h 23"/>
                <a:gd name="T6" fmla="*/ 15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7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4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4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9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7" y="23"/>
                    <a:pt x="17" y="23"/>
                    <a:pt x="17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4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4" y="14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38" name="Freeform 168"/>
            <p:cNvSpPr>
              <a:spLocks noEditPoints="1"/>
            </p:cNvSpPr>
            <p:nvPr/>
          </p:nvSpPr>
          <p:spPr bwMode="auto">
            <a:xfrm>
              <a:off x="5570538" y="6526213"/>
              <a:ext cx="60325" cy="63500"/>
            </a:xfrm>
            <a:custGeom>
              <a:avLst/>
              <a:gdLst>
                <a:gd name="T0" fmla="*/ 8 w 22"/>
                <a:gd name="T1" fmla="*/ 0 h 23"/>
                <a:gd name="T2" fmla="*/ 8 w 22"/>
                <a:gd name="T3" fmla="*/ 0 h 23"/>
                <a:gd name="T4" fmla="*/ 14 w 22"/>
                <a:gd name="T5" fmla="*/ 0 h 23"/>
                <a:gd name="T6" fmla="*/ 14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6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3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3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3" y="14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39" name="Freeform 169"/>
            <p:cNvSpPr>
              <a:spLocks/>
            </p:cNvSpPr>
            <p:nvPr/>
          </p:nvSpPr>
          <p:spPr bwMode="auto">
            <a:xfrm>
              <a:off x="5654675" y="6526213"/>
              <a:ext cx="44450" cy="6350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6 w 16"/>
                <a:gd name="T5" fmla="*/ 0 h 23"/>
                <a:gd name="T6" fmla="*/ 6 w 16"/>
                <a:gd name="T7" fmla="*/ 0 h 23"/>
                <a:gd name="T8" fmla="*/ 6 w 16"/>
                <a:gd name="T9" fmla="*/ 18 h 23"/>
                <a:gd name="T10" fmla="*/ 6 w 16"/>
                <a:gd name="T11" fmla="*/ 18 h 23"/>
                <a:gd name="T12" fmla="*/ 16 w 16"/>
                <a:gd name="T13" fmla="*/ 18 h 23"/>
                <a:gd name="T14" fmla="*/ 16 w 16"/>
                <a:gd name="T15" fmla="*/ 18 h 23"/>
                <a:gd name="T16" fmla="*/ 16 w 16"/>
                <a:gd name="T17" fmla="*/ 23 h 23"/>
                <a:gd name="T18" fmla="*/ 16 w 16"/>
                <a:gd name="T19" fmla="*/ 23 h 23"/>
                <a:gd name="T20" fmla="*/ 0 w 16"/>
                <a:gd name="T21" fmla="*/ 23 h 23"/>
                <a:gd name="T22" fmla="*/ 0 w 16"/>
                <a:gd name="T23" fmla="*/ 23 h 23"/>
                <a:gd name="T24" fmla="*/ 0 w 16"/>
                <a:gd name="T2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0" name="Freeform 170"/>
            <p:cNvSpPr>
              <a:spLocks noEditPoints="1"/>
            </p:cNvSpPr>
            <p:nvPr/>
          </p:nvSpPr>
          <p:spPr bwMode="auto">
            <a:xfrm>
              <a:off x="5726113" y="6526213"/>
              <a:ext cx="46038" cy="63500"/>
            </a:xfrm>
            <a:custGeom>
              <a:avLst/>
              <a:gdLst>
                <a:gd name="T0" fmla="*/ 0 w 17"/>
                <a:gd name="T1" fmla="*/ 0 h 23"/>
                <a:gd name="T2" fmla="*/ 0 w 17"/>
                <a:gd name="T3" fmla="*/ 0 h 23"/>
                <a:gd name="T4" fmla="*/ 10 w 17"/>
                <a:gd name="T5" fmla="*/ 0 h 23"/>
                <a:gd name="T6" fmla="*/ 17 w 17"/>
                <a:gd name="T7" fmla="*/ 6 h 23"/>
                <a:gd name="T8" fmla="*/ 14 w 17"/>
                <a:gd name="T9" fmla="*/ 11 h 23"/>
                <a:gd name="T10" fmla="*/ 14 w 17"/>
                <a:gd name="T11" fmla="*/ 11 h 23"/>
                <a:gd name="T12" fmla="*/ 17 w 17"/>
                <a:gd name="T13" fmla="*/ 17 h 23"/>
                <a:gd name="T14" fmla="*/ 9 w 17"/>
                <a:gd name="T15" fmla="*/ 23 h 23"/>
                <a:gd name="T16" fmla="*/ 0 w 17"/>
                <a:gd name="T17" fmla="*/ 23 h 23"/>
                <a:gd name="T18" fmla="*/ 0 w 17"/>
                <a:gd name="T19" fmla="*/ 23 h 23"/>
                <a:gd name="T20" fmla="*/ 0 w 17"/>
                <a:gd name="T21" fmla="*/ 0 h 23"/>
                <a:gd name="T22" fmla="*/ 8 w 17"/>
                <a:gd name="T23" fmla="*/ 9 h 23"/>
                <a:gd name="T24" fmla="*/ 11 w 17"/>
                <a:gd name="T25" fmla="*/ 7 h 23"/>
                <a:gd name="T26" fmla="*/ 8 w 17"/>
                <a:gd name="T27" fmla="*/ 5 h 23"/>
                <a:gd name="T28" fmla="*/ 6 w 17"/>
                <a:gd name="T29" fmla="*/ 5 h 23"/>
                <a:gd name="T30" fmla="*/ 6 w 17"/>
                <a:gd name="T31" fmla="*/ 5 h 23"/>
                <a:gd name="T32" fmla="*/ 6 w 17"/>
                <a:gd name="T33" fmla="*/ 9 h 23"/>
                <a:gd name="T34" fmla="*/ 6 w 17"/>
                <a:gd name="T35" fmla="*/ 9 h 23"/>
                <a:gd name="T36" fmla="*/ 8 w 17"/>
                <a:gd name="T37" fmla="*/ 9 h 23"/>
                <a:gd name="T38" fmla="*/ 6 w 17"/>
                <a:gd name="T39" fmla="*/ 19 h 23"/>
                <a:gd name="T40" fmla="*/ 9 w 17"/>
                <a:gd name="T41" fmla="*/ 19 h 23"/>
                <a:gd name="T42" fmla="*/ 11 w 17"/>
                <a:gd name="T43" fmla="*/ 16 h 23"/>
                <a:gd name="T44" fmla="*/ 9 w 17"/>
                <a:gd name="T45" fmla="*/ 14 h 23"/>
                <a:gd name="T46" fmla="*/ 6 w 17"/>
                <a:gd name="T47" fmla="*/ 14 h 23"/>
                <a:gd name="T48" fmla="*/ 6 w 17"/>
                <a:gd name="T49" fmla="*/ 14 h 23"/>
                <a:gd name="T50" fmla="*/ 6 w 17"/>
                <a:gd name="T51" fmla="*/ 19 h 23"/>
                <a:gd name="T52" fmla="*/ 6 w 17"/>
                <a:gd name="T53" fmla="*/ 19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7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7" y="3"/>
                    <a:pt x="17" y="6"/>
                  </a:cubicBezTo>
                  <a:cubicBezTo>
                    <a:pt x="17" y="9"/>
                    <a:pt x="16" y="10"/>
                    <a:pt x="14" y="11"/>
                  </a:cubicBezTo>
                  <a:cubicBezTo>
                    <a:pt x="14" y="11"/>
                    <a:pt x="14" y="11"/>
                    <a:pt x="14" y="11"/>
                  </a:cubicBezTo>
                  <a:cubicBezTo>
                    <a:pt x="16" y="12"/>
                    <a:pt x="17" y="14"/>
                    <a:pt x="17" y="17"/>
                  </a:cubicBezTo>
                  <a:cubicBezTo>
                    <a:pt x="17" y="21"/>
                    <a:pt x="14" y="23"/>
                    <a:pt x="9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8" y="9"/>
                  </a:moveTo>
                  <a:cubicBezTo>
                    <a:pt x="10" y="9"/>
                    <a:pt x="11" y="9"/>
                    <a:pt x="11" y="7"/>
                  </a:cubicBezTo>
                  <a:cubicBezTo>
                    <a:pt x="11" y="5"/>
                    <a:pt x="10" y="5"/>
                    <a:pt x="8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lnTo>
                    <a:pt x="8" y="9"/>
                  </a:lnTo>
                  <a:close/>
                  <a:moveTo>
                    <a:pt x="6" y="19"/>
                  </a:moveTo>
                  <a:cubicBezTo>
                    <a:pt x="9" y="19"/>
                    <a:pt x="9" y="19"/>
                    <a:pt x="9" y="19"/>
                  </a:cubicBezTo>
                  <a:cubicBezTo>
                    <a:pt x="11" y="19"/>
                    <a:pt x="11" y="18"/>
                    <a:pt x="11" y="16"/>
                  </a:cubicBezTo>
                  <a:cubicBezTo>
                    <a:pt x="11" y="15"/>
                    <a:pt x="11" y="14"/>
                    <a:pt x="9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9"/>
                    <a:pt x="6" y="19"/>
                    <a:pt x="6" y="19"/>
                  </a:cubicBezTo>
                  <a:cubicBezTo>
                    <a:pt x="6" y="19"/>
                    <a:pt x="6" y="19"/>
                    <a:pt x="6" y="19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1" name="Freeform 171"/>
            <p:cNvSpPr>
              <a:spLocks noEditPoints="1"/>
            </p:cNvSpPr>
            <p:nvPr/>
          </p:nvSpPr>
          <p:spPr bwMode="auto">
            <a:xfrm>
              <a:off x="5799138" y="6526213"/>
              <a:ext cx="50800" cy="65088"/>
            </a:xfrm>
            <a:custGeom>
              <a:avLst/>
              <a:gdLst>
                <a:gd name="T0" fmla="*/ 1 w 19"/>
                <a:gd name="T1" fmla="*/ 18 h 24"/>
                <a:gd name="T2" fmla="*/ 0 w 19"/>
                <a:gd name="T3" fmla="*/ 12 h 24"/>
                <a:gd name="T4" fmla="*/ 1 w 19"/>
                <a:gd name="T5" fmla="*/ 5 h 24"/>
                <a:gd name="T6" fmla="*/ 9 w 19"/>
                <a:gd name="T7" fmla="*/ 0 h 24"/>
                <a:gd name="T8" fmla="*/ 18 w 19"/>
                <a:gd name="T9" fmla="*/ 5 h 24"/>
                <a:gd name="T10" fmla="*/ 19 w 19"/>
                <a:gd name="T11" fmla="*/ 12 h 24"/>
                <a:gd name="T12" fmla="*/ 18 w 19"/>
                <a:gd name="T13" fmla="*/ 18 h 24"/>
                <a:gd name="T14" fmla="*/ 9 w 19"/>
                <a:gd name="T15" fmla="*/ 24 h 24"/>
                <a:gd name="T16" fmla="*/ 1 w 19"/>
                <a:gd name="T17" fmla="*/ 18 h 24"/>
                <a:gd name="T18" fmla="*/ 12 w 19"/>
                <a:gd name="T19" fmla="*/ 16 h 24"/>
                <a:gd name="T20" fmla="*/ 13 w 19"/>
                <a:gd name="T21" fmla="*/ 12 h 24"/>
                <a:gd name="T22" fmla="*/ 12 w 19"/>
                <a:gd name="T23" fmla="*/ 7 h 24"/>
                <a:gd name="T24" fmla="*/ 9 w 19"/>
                <a:gd name="T25" fmla="*/ 5 h 24"/>
                <a:gd name="T26" fmla="*/ 6 w 19"/>
                <a:gd name="T27" fmla="*/ 7 h 24"/>
                <a:gd name="T28" fmla="*/ 6 w 19"/>
                <a:gd name="T29" fmla="*/ 12 h 24"/>
                <a:gd name="T30" fmla="*/ 6 w 19"/>
                <a:gd name="T31" fmla="*/ 16 h 24"/>
                <a:gd name="T32" fmla="*/ 9 w 19"/>
                <a:gd name="T33" fmla="*/ 18 h 24"/>
                <a:gd name="T34" fmla="*/ 12 w 19"/>
                <a:gd name="T35" fmla="*/ 16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9" h="24">
                  <a:moveTo>
                    <a:pt x="1" y="18"/>
                  </a:moveTo>
                  <a:cubicBezTo>
                    <a:pt x="0" y="16"/>
                    <a:pt x="0" y="15"/>
                    <a:pt x="0" y="12"/>
                  </a:cubicBez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3" y="0"/>
                    <a:pt x="17" y="2"/>
                    <a:pt x="18" y="5"/>
                  </a:cubicBezTo>
                  <a:cubicBezTo>
                    <a:pt x="18" y="7"/>
                    <a:pt x="19" y="9"/>
                    <a:pt x="19" y="12"/>
                  </a:cubicBezTo>
                  <a:cubicBezTo>
                    <a:pt x="19" y="15"/>
                    <a:pt x="18" y="16"/>
                    <a:pt x="18" y="18"/>
                  </a:cubicBezTo>
                  <a:cubicBezTo>
                    <a:pt x="17" y="22"/>
                    <a:pt x="13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lose/>
                  <a:moveTo>
                    <a:pt x="12" y="16"/>
                  </a:moveTo>
                  <a:cubicBezTo>
                    <a:pt x="12" y="16"/>
                    <a:pt x="13" y="14"/>
                    <a:pt x="13" y="12"/>
                  </a:cubicBezTo>
                  <a:cubicBezTo>
                    <a:pt x="13" y="9"/>
                    <a:pt x="12" y="8"/>
                    <a:pt x="12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9" y="18"/>
                  </a:cubicBezTo>
                  <a:cubicBezTo>
                    <a:pt x="11" y="18"/>
                    <a:pt x="12" y="18"/>
                    <a:pt x="12" y="16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2" name="Freeform 172"/>
            <p:cNvSpPr>
              <a:spLocks noEditPoints="1"/>
            </p:cNvSpPr>
            <p:nvPr/>
          </p:nvSpPr>
          <p:spPr bwMode="auto">
            <a:xfrm>
              <a:off x="5878513" y="6526213"/>
              <a:ext cx="47625" cy="63500"/>
            </a:xfrm>
            <a:custGeom>
              <a:avLst/>
              <a:gdLst>
                <a:gd name="T0" fmla="*/ 12 w 18"/>
                <a:gd name="T1" fmla="*/ 23 h 23"/>
                <a:gd name="T2" fmla="*/ 11 w 18"/>
                <a:gd name="T3" fmla="*/ 23 h 23"/>
                <a:gd name="T4" fmla="*/ 8 w 18"/>
                <a:gd name="T5" fmla="*/ 15 h 23"/>
                <a:gd name="T6" fmla="*/ 6 w 18"/>
                <a:gd name="T7" fmla="*/ 15 h 23"/>
                <a:gd name="T8" fmla="*/ 6 w 18"/>
                <a:gd name="T9" fmla="*/ 15 h 23"/>
                <a:gd name="T10" fmla="*/ 6 w 18"/>
                <a:gd name="T11" fmla="*/ 23 h 23"/>
                <a:gd name="T12" fmla="*/ 5 w 18"/>
                <a:gd name="T13" fmla="*/ 23 h 23"/>
                <a:gd name="T14" fmla="*/ 0 w 18"/>
                <a:gd name="T15" fmla="*/ 23 h 23"/>
                <a:gd name="T16" fmla="*/ 0 w 18"/>
                <a:gd name="T17" fmla="*/ 23 h 23"/>
                <a:gd name="T18" fmla="*/ 0 w 18"/>
                <a:gd name="T19" fmla="*/ 0 h 23"/>
                <a:gd name="T20" fmla="*/ 0 w 18"/>
                <a:gd name="T21" fmla="*/ 0 h 23"/>
                <a:gd name="T22" fmla="*/ 9 w 18"/>
                <a:gd name="T23" fmla="*/ 0 h 23"/>
                <a:gd name="T24" fmla="*/ 18 w 18"/>
                <a:gd name="T25" fmla="*/ 8 h 23"/>
                <a:gd name="T26" fmla="*/ 14 w 18"/>
                <a:gd name="T27" fmla="*/ 14 h 23"/>
                <a:gd name="T28" fmla="*/ 18 w 18"/>
                <a:gd name="T29" fmla="*/ 23 h 23"/>
                <a:gd name="T30" fmla="*/ 18 w 18"/>
                <a:gd name="T31" fmla="*/ 23 h 23"/>
                <a:gd name="T32" fmla="*/ 12 w 18"/>
                <a:gd name="T33" fmla="*/ 23 h 23"/>
                <a:gd name="T34" fmla="*/ 12 w 18"/>
                <a:gd name="T35" fmla="*/ 8 h 23"/>
                <a:gd name="T36" fmla="*/ 9 w 18"/>
                <a:gd name="T37" fmla="*/ 5 h 23"/>
                <a:gd name="T38" fmla="*/ 6 w 18"/>
                <a:gd name="T39" fmla="*/ 5 h 23"/>
                <a:gd name="T40" fmla="*/ 6 w 18"/>
                <a:gd name="T41" fmla="*/ 5 h 23"/>
                <a:gd name="T42" fmla="*/ 6 w 18"/>
                <a:gd name="T43" fmla="*/ 10 h 23"/>
                <a:gd name="T44" fmla="*/ 6 w 18"/>
                <a:gd name="T45" fmla="*/ 10 h 23"/>
                <a:gd name="T46" fmla="*/ 9 w 18"/>
                <a:gd name="T47" fmla="*/ 10 h 23"/>
                <a:gd name="T48" fmla="*/ 12 w 18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8" h="23">
                  <a:moveTo>
                    <a:pt x="12" y="23"/>
                  </a:moveTo>
                  <a:cubicBezTo>
                    <a:pt x="12" y="23"/>
                    <a:pt x="12" y="23"/>
                    <a:pt x="11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5" y="23"/>
                    <a:pt x="5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6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3" name="Freeform 173"/>
            <p:cNvSpPr>
              <a:spLocks/>
            </p:cNvSpPr>
            <p:nvPr/>
          </p:nvSpPr>
          <p:spPr bwMode="auto">
            <a:xfrm>
              <a:off x="5951538" y="6526213"/>
              <a:ext cx="50800" cy="65088"/>
            </a:xfrm>
            <a:custGeom>
              <a:avLst/>
              <a:gdLst>
                <a:gd name="T0" fmla="*/ 0 w 19"/>
                <a:gd name="T1" fmla="*/ 12 h 24"/>
                <a:gd name="T2" fmla="*/ 1 w 19"/>
                <a:gd name="T3" fmla="*/ 5 h 24"/>
                <a:gd name="T4" fmla="*/ 9 w 19"/>
                <a:gd name="T5" fmla="*/ 0 h 24"/>
                <a:gd name="T6" fmla="*/ 18 w 19"/>
                <a:gd name="T7" fmla="*/ 5 h 24"/>
                <a:gd name="T8" fmla="*/ 18 w 19"/>
                <a:gd name="T9" fmla="*/ 5 h 24"/>
                <a:gd name="T10" fmla="*/ 13 w 19"/>
                <a:gd name="T11" fmla="*/ 7 h 24"/>
                <a:gd name="T12" fmla="*/ 13 w 19"/>
                <a:gd name="T13" fmla="*/ 7 h 24"/>
                <a:gd name="T14" fmla="*/ 9 w 19"/>
                <a:gd name="T15" fmla="*/ 5 h 24"/>
                <a:gd name="T16" fmla="*/ 6 w 19"/>
                <a:gd name="T17" fmla="*/ 7 h 24"/>
                <a:gd name="T18" fmla="*/ 6 w 19"/>
                <a:gd name="T19" fmla="*/ 12 h 24"/>
                <a:gd name="T20" fmla="*/ 6 w 19"/>
                <a:gd name="T21" fmla="*/ 16 h 24"/>
                <a:gd name="T22" fmla="*/ 10 w 19"/>
                <a:gd name="T23" fmla="*/ 18 h 24"/>
                <a:gd name="T24" fmla="*/ 13 w 19"/>
                <a:gd name="T25" fmla="*/ 17 h 24"/>
                <a:gd name="T26" fmla="*/ 13 w 19"/>
                <a:gd name="T27" fmla="*/ 15 h 24"/>
                <a:gd name="T28" fmla="*/ 13 w 19"/>
                <a:gd name="T29" fmla="*/ 15 h 24"/>
                <a:gd name="T30" fmla="*/ 10 w 19"/>
                <a:gd name="T31" fmla="*/ 15 h 24"/>
                <a:gd name="T32" fmla="*/ 10 w 19"/>
                <a:gd name="T33" fmla="*/ 14 h 24"/>
                <a:gd name="T34" fmla="*/ 10 w 19"/>
                <a:gd name="T35" fmla="*/ 11 h 24"/>
                <a:gd name="T36" fmla="*/ 10 w 19"/>
                <a:gd name="T37" fmla="*/ 10 h 24"/>
                <a:gd name="T38" fmla="*/ 18 w 19"/>
                <a:gd name="T39" fmla="*/ 10 h 24"/>
                <a:gd name="T40" fmla="*/ 19 w 19"/>
                <a:gd name="T41" fmla="*/ 11 h 24"/>
                <a:gd name="T42" fmla="*/ 19 w 19"/>
                <a:gd name="T43" fmla="*/ 12 h 24"/>
                <a:gd name="T44" fmla="*/ 18 w 19"/>
                <a:gd name="T45" fmla="*/ 18 h 24"/>
                <a:gd name="T46" fmla="*/ 9 w 19"/>
                <a:gd name="T47" fmla="*/ 24 h 24"/>
                <a:gd name="T48" fmla="*/ 1 w 19"/>
                <a:gd name="T49" fmla="*/ 18 h 24"/>
                <a:gd name="T50" fmla="*/ 0 w 19"/>
                <a:gd name="T51" fmla="*/ 12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9" h="24">
                  <a:moveTo>
                    <a:pt x="0" y="12"/>
                  </a:move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4" y="0"/>
                    <a:pt x="17" y="2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10" y="18"/>
                  </a:cubicBezTo>
                  <a:cubicBezTo>
                    <a:pt x="11" y="18"/>
                    <a:pt x="12" y="18"/>
                    <a:pt x="13" y="17"/>
                  </a:cubicBezTo>
                  <a:cubicBezTo>
                    <a:pt x="13" y="16"/>
                    <a:pt x="13" y="16"/>
                    <a:pt x="13" y="15"/>
                  </a:cubicBezTo>
                  <a:cubicBezTo>
                    <a:pt x="13" y="15"/>
                    <a:pt x="13" y="15"/>
                    <a:pt x="13" y="15"/>
                  </a:cubicBezTo>
                  <a:cubicBezTo>
                    <a:pt x="10" y="15"/>
                    <a:pt x="10" y="15"/>
                    <a:pt x="10" y="15"/>
                  </a:cubicBezTo>
                  <a:cubicBezTo>
                    <a:pt x="10" y="15"/>
                    <a:pt x="10" y="15"/>
                    <a:pt x="10" y="14"/>
                  </a:cubicBezTo>
                  <a:cubicBezTo>
                    <a:pt x="10" y="11"/>
                    <a:pt x="10" y="11"/>
                    <a:pt x="10" y="11"/>
                  </a:cubicBezTo>
                  <a:cubicBezTo>
                    <a:pt x="10" y="10"/>
                    <a:pt x="10" y="10"/>
                    <a:pt x="10" y="10"/>
                  </a:cubicBezTo>
                  <a:cubicBezTo>
                    <a:pt x="18" y="10"/>
                    <a:pt x="18" y="10"/>
                    <a:pt x="18" y="10"/>
                  </a:cubicBezTo>
                  <a:cubicBezTo>
                    <a:pt x="19" y="10"/>
                    <a:pt x="19" y="10"/>
                    <a:pt x="19" y="11"/>
                  </a:cubicBezTo>
                  <a:cubicBezTo>
                    <a:pt x="19" y="12"/>
                    <a:pt x="19" y="12"/>
                    <a:pt x="19" y="12"/>
                  </a:cubicBezTo>
                  <a:cubicBezTo>
                    <a:pt x="19" y="15"/>
                    <a:pt x="19" y="16"/>
                    <a:pt x="18" y="18"/>
                  </a:cubicBezTo>
                  <a:cubicBezTo>
                    <a:pt x="17" y="22"/>
                    <a:pt x="14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ubicBezTo>
                    <a:pt x="0" y="16"/>
                    <a:pt x="0" y="15"/>
                    <a:pt x="0" y="12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4" name="Freeform 174"/>
            <p:cNvSpPr>
              <a:spLocks/>
            </p:cNvSpPr>
            <p:nvPr/>
          </p:nvSpPr>
          <p:spPr bwMode="auto">
            <a:xfrm>
              <a:off x="6070600" y="6526213"/>
              <a:ext cx="49213" cy="65088"/>
            </a:xfrm>
            <a:custGeom>
              <a:avLst/>
              <a:gdLst>
                <a:gd name="T0" fmla="*/ 0 w 18"/>
                <a:gd name="T1" fmla="*/ 14 h 24"/>
                <a:gd name="T2" fmla="*/ 0 w 18"/>
                <a:gd name="T3" fmla="*/ 0 h 24"/>
                <a:gd name="T4" fmla="*/ 0 w 18"/>
                <a:gd name="T5" fmla="*/ 0 h 24"/>
                <a:gd name="T6" fmla="*/ 5 w 18"/>
                <a:gd name="T7" fmla="*/ 0 h 24"/>
                <a:gd name="T8" fmla="*/ 6 w 18"/>
                <a:gd name="T9" fmla="*/ 0 h 24"/>
                <a:gd name="T10" fmla="*/ 6 w 18"/>
                <a:gd name="T11" fmla="*/ 15 h 24"/>
                <a:gd name="T12" fmla="*/ 9 w 18"/>
                <a:gd name="T13" fmla="*/ 18 h 24"/>
                <a:gd name="T14" fmla="*/ 12 w 18"/>
                <a:gd name="T15" fmla="*/ 15 h 24"/>
                <a:gd name="T16" fmla="*/ 12 w 18"/>
                <a:gd name="T17" fmla="*/ 0 h 24"/>
                <a:gd name="T18" fmla="*/ 12 w 18"/>
                <a:gd name="T19" fmla="*/ 0 h 24"/>
                <a:gd name="T20" fmla="*/ 18 w 18"/>
                <a:gd name="T21" fmla="*/ 0 h 24"/>
                <a:gd name="T22" fmla="*/ 18 w 18"/>
                <a:gd name="T23" fmla="*/ 0 h 24"/>
                <a:gd name="T24" fmla="*/ 18 w 18"/>
                <a:gd name="T25" fmla="*/ 14 h 24"/>
                <a:gd name="T26" fmla="*/ 9 w 18"/>
                <a:gd name="T27" fmla="*/ 24 h 24"/>
                <a:gd name="T28" fmla="*/ 0 w 18"/>
                <a:gd name="T29" fmla="*/ 1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8" h="24">
                  <a:moveTo>
                    <a:pt x="0" y="14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5" y="0"/>
                    <a:pt x="6" y="0"/>
                    <a:pt x="6" y="0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7"/>
                    <a:pt x="7" y="18"/>
                    <a:pt x="9" y="18"/>
                  </a:cubicBezTo>
                  <a:cubicBezTo>
                    <a:pt x="11" y="18"/>
                    <a:pt x="12" y="17"/>
                    <a:pt x="12" y="15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14"/>
                    <a:pt x="18" y="14"/>
                    <a:pt x="18" y="14"/>
                  </a:cubicBezTo>
                  <a:cubicBezTo>
                    <a:pt x="18" y="20"/>
                    <a:pt x="14" y="24"/>
                    <a:pt x="9" y="24"/>
                  </a:cubicBezTo>
                  <a:cubicBezTo>
                    <a:pt x="3" y="24"/>
                    <a:pt x="0" y="20"/>
                    <a:pt x="0" y="14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5" name="Freeform 175"/>
            <p:cNvSpPr>
              <a:spLocks/>
            </p:cNvSpPr>
            <p:nvPr/>
          </p:nvSpPr>
          <p:spPr bwMode="auto">
            <a:xfrm>
              <a:off x="6146800" y="6526213"/>
              <a:ext cx="50800" cy="63500"/>
            </a:xfrm>
            <a:custGeom>
              <a:avLst/>
              <a:gdLst>
                <a:gd name="T0" fmla="*/ 0 w 19"/>
                <a:gd name="T1" fmla="*/ 0 h 23"/>
                <a:gd name="T2" fmla="*/ 1 w 19"/>
                <a:gd name="T3" fmla="*/ 0 h 23"/>
                <a:gd name="T4" fmla="*/ 6 w 19"/>
                <a:gd name="T5" fmla="*/ 0 h 23"/>
                <a:gd name="T6" fmla="*/ 6 w 19"/>
                <a:gd name="T7" fmla="*/ 0 h 23"/>
                <a:gd name="T8" fmla="*/ 13 w 19"/>
                <a:gd name="T9" fmla="*/ 14 h 23"/>
                <a:gd name="T10" fmla="*/ 13 w 19"/>
                <a:gd name="T11" fmla="*/ 14 h 23"/>
                <a:gd name="T12" fmla="*/ 13 w 19"/>
                <a:gd name="T13" fmla="*/ 0 h 23"/>
                <a:gd name="T14" fmla="*/ 14 w 19"/>
                <a:gd name="T15" fmla="*/ 0 h 23"/>
                <a:gd name="T16" fmla="*/ 19 w 19"/>
                <a:gd name="T17" fmla="*/ 0 h 23"/>
                <a:gd name="T18" fmla="*/ 19 w 19"/>
                <a:gd name="T19" fmla="*/ 0 h 23"/>
                <a:gd name="T20" fmla="*/ 19 w 19"/>
                <a:gd name="T21" fmla="*/ 23 h 23"/>
                <a:gd name="T22" fmla="*/ 19 w 19"/>
                <a:gd name="T23" fmla="*/ 23 h 23"/>
                <a:gd name="T24" fmla="*/ 14 w 19"/>
                <a:gd name="T25" fmla="*/ 23 h 23"/>
                <a:gd name="T26" fmla="*/ 13 w 19"/>
                <a:gd name="T27" fmla="*/ 23 h 23"/>
                <a:gd name="T28" fmla="*/ 6 w 19"/>
                <a:gd name="T29" fmla="*/ 10 h 23"/>
                <a:gd name="T30" fmla="*/ 6 w 19"/>
                <a:gd name="T31" fmla="*/ 10 h 23"/>
                <a:gd name="T32" fmla="*/ 6 w 19"/>
                <a:gd name="T33" fmla="*/ 23 h 23"/>
                <a:gd name="T34" fmla="*/ 6 w 19"/>
                <a:gd name="T35" fmla="*/ 23 h 23"/>
                <a:gd name="T36" fmla="*/ 1 w 19"/>
                <a:gd name="T37" fmla="*/ 23 h 23"/>
                <a:gd name="T38" fmla="*/ 0 w 19"/>
                <a:gd name="T39" fmla="*/ 23 h 23"/>
                <a:gd name="T40" fmla="*/ 0 w 19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4" y="0"/>
                    <a:pt x="14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6" name="Freeform 176"/>
            <p:cNvSpPr>
              <a:spLocks/>
            </p:cNvSpPr>
            <p:nvPr/>
          </p:nvSpPr>
          <p:spPr bwMode="auto">
            <a:xfrm>
              <a:off x="6224588" y="6526213"/>
              <a:ext cx="15875" cy="6350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7" name="Freeform 177"/>
            <p:cNvSpPr>
              <a:spLocks/>
            </p:cNvSpPr>
            <p:nvPr/>
          </p:nvSpPr>
          <p:spPr bwMode="auto">
            <a:xfrm>
              <a:off x="6265863" y="6526213"/>
              <a:ext cx="57150" cy="63500"/>
            </a:xfrm>
            <a:custGeom>
              <a:avLst/>
              <a:gdLst>
                <a:gd name="T0" fmla="*/ 8 w 21"/>
                <a:gd name="T1" fmla="*/ 23 h 23"/>
                <a:gd name="T2" fmla="*/ 8 w 21"/>
                <a:gd name="T3" fmla="*/ 23 h 23"/>
                <a:gd name="T4" fmla="*/ 0 w 21"/>
                <a:gd name="T5" fmla="*/ 1 h 23"/>
                <a:gd name="T6" fmla="*/ 1 w 21"/>
                <a:gd name="T7" fmla="*/ 0 h 23"/>
                <a:gd name="T8" fmla="*/ 6 w 21"/>
                <a:gd name="T9" fmla="*/ 0 h 23"/>
                <a:gd name="T10" fmla="*/ 7 w 21"/>
                <a:gd name="T11" fmla="*/ 0 h 23"/>
                <a:gd name="T12" fmla="*/ 11 w 21"/>
                <a:gd name="T13" fmla="*/ 14 h 23"/>
                <a:gd name="T14" fmla="*/ 11 w 21"/>
                <a:gd name="T15" fmla="*/ 14 h 23"/>
                <a:gd name="T16" fmla="*/ 15 w 21"/>
                <a:gd name="T17" fmla="*/ 0 h 23"/>
                <a:gd name="T18" fmla="*/ 15 w 21"/>
                <a:gd name="T19" fmla="*/ 0 h 23"/>
                <a:gd name="T20" fmla="*/ 21 w 21"/>
                <a:gd name="T21" fmla="*/ 0 h 23"/>
                <a:gd name="T22" fmla="*/ 21 w 21"/>
                <a:gd name="T23" fmla="*/ 1 h 23"/>
                <a:gd name="T24" fmla="*/ 14 w 21"/>
                <a:gd name="T25" fmla="*/ 23 h 23"/>
                <a:gd name="T26" fmla="*/ 13 w 21"/>
                <a:gd name="T27" fmla="*/ 23 h 23"/>
                <a:gd name="T28" fmla="*/ 8 w 21"/>
                <a:gd name="T29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1" h="23">
                  <a:moveTo>
                    <a:pt x="8" y="23"/>
                  </a:moveTo>
                  <a:cubicBezTo>
                    <a:pt x="8" y="23"/>
                    <a:pt x="8" y="23"/>
                    <a:pt x="8" y="23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1" y="0"/>
                    <a:pt x="21" y="0"/>
                    <a:pt x="21" y="1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8" name="Freeform 178"/>
            <p:cNvSpPr>
              <a:spLocks/>
            </p:cNvSpPr>
            <p:nvPr/>
          </p:nvSpPr>
          <p:spPr bwMode="auto">
            <a:xfrm>
              <a:off x="6346825" y="6526213"/>
              <a:ext cx="42863" cy="6350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6 w 16"/>
                <a:gd name="T5" fmla="*/ 0 h 23"/>
                <a:gd name="T6" fmla="*/ 16 w 16"/>
                <a:gd name="T7" fmla="*/ 0 h 23"/>
                <a:gd name="T8" fmla="*/ 16 w 16"/>
                <a:gd name="T9" fmla="*/ 5 h 23"/>
                <a:gd name="T10" fmla="*/ 16 w 16"/>
                <a:gd name="T11" fmla="*/ 5 h 23"/>
                <a:gd name="T12" fmla="*/ 6 w 16"/>
                <a:gd name="T13" fmla="*/ 5 h 23"/>
                <a:gd name="T14" fmla="*/ 6 w 16"/>
                <a:gd name="T15" fmla="*/ 5 h 23"/>
                <a:gd name="T16" fmla="*/ 6 w 16"/>
                <a:gd name="T17" fmla="*/ 9 h 23"/>
                <a:gd name="T18" fmla="*/ 6 w 16"/>
                <a:gd name="T19" fmla="*/ 9 h 23"/>
                <a:gd name="T20" fmla="*/ 14 w 16"/>
                <a:gd name="T21" fmla="*/ 9 h 23"/>
                <a:gd name="T22" fmla="*/ 14 w 16"/>
                <a:gd name="T23" fmla="*/ 9 h 23"/>
                <a:gd name="T24" fmla="*/ 14 w 16"/>
                <a:gd name="T25" fmla="*/ 14 h 23"/>
                <a:gd name="T26" fmla="*/ 14 w 16"/>
                <a:gd name="T27" fmla="*/ 14 h 23"/>
                <a:gd name="T28" fmla="*/ 6 w 16"/>
                <a:gd name="T29" fmla="*/ 14 h 23"/>
                <a:gd name="T30" fmla="*/ 6 w 16"/>
                <a:gd name="T31" fmla="*/ 14 h 23"/>
                <a:gd name="T32" fmla="*/ 6 w 16"/>
                <a:gd name="T33" fmla="*/ 18 h 23"/>
                <a:gd name="T34" fmla="*/ 6 w 16"/>
                <a:gd name="T35" fmla="*/ 18 h 23"/>
                <a:gd name="T36" fmla="*/ 16 w 16"/>
                <a:gd name="T37" fmla="*/ 18 h 23"/>
                <a:gd name="T38" fmla="*/ 16 w 16"/>
                <a:gd name="T39" fmla="*/ 19 h 23"/>
                <a:gd name="T40" fmla="*/ 16 w 16"/>
                <a:gd name="T41" fmla="*/ 23 h 23"/>
                <a:gd name="T42" fmla="*/ 16 w 16"/>
                <a:gd name="T43" fmla="*/ 23 h 23"/>
                <a:gd name="T44" fmla="*/ 0 w 16"/>
                <a:gd name="T45" fmla="*/ 23 h 23"/>
                <a:gd name="T46" fmla="*/ 0 w 16"/>
                <a:gd name="T47" fmla="*/ 23 h 23"/>
                <a:gd name="T48" fmla="*/ 0 w 16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9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49" name="Freeform 179"/>
            <p:cNvSpPr>
              <a:spLocks noEditPoints="1"/>
            </p:cNvSpPr>
            <p:nvPr/>
          </p:nvSpPr>
          <p:spPr bwMode="auto">
            <a:xfrm>
              <a:off x="6416675" y="6526213"/>
              <a:ext cx="52388" cy="63500"/>
            </a:xfrm>
            <a:custGeom>
              <a:avLst/>
              <a:gdLst>
                <a:gd name="T0" fmla="*/ 12 w 19"/>
                <a:gd name="T1" fmla="*/ 23 h 23"/>
                <a:gd name="T2" fmla="*/ 12 w 19"/>
                <a:gd name="T3" fmla="*/ 23 h 23"/>
                <a:gd name="T4" fmla="*/ 8 w 19"/>
                <a:gd name="T5" fmla="*/ 15 h 23"/>
                <a:gd name="T6" fmla="*/ 6 w 19"/>
                <a:gd name="T7" fmla="*/ 15 h 23"/>
                <a:gd name="T8" fmla="*/ 6 w 19"/>
                <a:gd name="T9" fmla="*/ 15 h 23"/>
                <a:gd name="T10" fmla="*/ 6 w 19"/>
                <a:gd name="T11" fmla="*/ 23 h 23"/>
                <a:gd name="T12" fmla="*/ 6 w 19"/>
                <a:gd name="T13" fmla="*/ 23 h 23"/>
                <a:gd name="T14" fmla="*/ 0 w 19"/>
                <a:gd name="T15" fmla="*/ 23 h 23"/>
                <a:gd name="T16" fmla="*/ 0 w 19"/>
                <a:gd name="T17" fmla="*/ 23 h 23"/>
                <a:gd name="T18" fmla="*/ 0 w 19"/>
                <a:gd name="T19" fmla="*/ 0 h 23"/>
                <a:gd name="T20" fmla="*/ 0 w 19"/>
                <a:gd name="T21" fmla="*/ 0 h 23"/>
                <a:gd name="T22" fmla="*/ 10 w 19"/>
                <a:gd name="T23" fmla="*/ 0 h 23"/>
                <a:gd name="T24" fmla="*/ 18 w 19"/>
                <a:gd name="T25" fmla="*/ 8 h 23"/>
                <a:gd name="T26" fmla="*/ 14 w 19"/>
                <a:gd name="T27" fmla="*/ 14 h 23"/>
                <a:gd name="T28" fmla="*/ 18 w 19"/>
                <a:gd name="T29" fmla="*/ 23 h 23"/>
                <a:gd name="T30" fmla="*/ 18 w 19"/>
                <a:gd name="T31" fmla="*/ 23 h 23"/>
                <a:gd name="T32" fmla="*/ 12 w 19"/>
                <a:gd name="T33" fmla="*/ 23 h 23"/>
                <a:gd name="T34" fmla="*/ 12 w 19"/>
                <a:gd name="T35" fmla="*/ 8 h 23"/>
                <a:gd name="T36" fmla="*/ 9 w 19"/>
                <a:gd name="T37" fmla="*/ 5 h 23"/>
                <a:gd name="T38" fmla="*/ 6 w 19"/>
                <a:gd name="T39" fmla="*/ 5 h 23"/>
                <a:gd name="T40" fmla="*/ 6 w 19"/>
                <a:gd name="T41" fmla="*/ 5 h 23"/>
                <a:gd name="T42" fmla="*/ 6 w 19"/>
                <a:gd name="T43" fmla="*/ 10 h 23"/>
                <a:gd name="T44" fmla="*/ 6 w 19"/>
                <a:gd name="T45" fmla="*/ 10 h 23"/>
                <a:gd name="T46" fmla="*/ 9 w 19"/>
                <a:gd name="T47" fmla="*/ 10 h 23"/>
                <a:gd name="T48" fmla="*/ 12 w 19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9" h="23">
                  <a:moveTo>
                    <a:pt x="12" y="23"/>
                  </a:moveTo>
                  <a:cubicBezTo>
                    <a:pt x="12" y="23"/>
                    <a:pt x="12" y="23"/>
                    <a:pt x="12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7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9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0" name="Freeform 180"/>
            <p:cNvSpPr>
              <a:spLocks/>
            </p:cNvSpPr>
            <p:nvPr/>
          </p:nvSpPr>
          <p:spPr bwMode="auto">
            <a:xfrm>
              <a:off x="6491288" y="6526213"/>
              <a:ext cx="50800" cy="65088"/>
            </a:xfrm>
            <a:custGeom>
              <a:avLst/>
              <a:gdLst>
                <a:gd name="T0" fmla="*/ 0 w 19"/>
                <a:gd name="T1" fmla="*/ 20 h 24"/>
                <a:gd name="T2" fmla="*/ 0 w 19"/>
                <a:gd name="T3" fmla="*/ 20 h 24"/>
                <a:gd name="T4" fmla="*/ 3 w 19"/>
                <a:gd name="T5" fmla="*/ 16 h 24"/>
                <a:gd name="T6" fmla="*/ 4 w 19"/>
                <a:gd name="T7" fmla="*/ 16 h 24"/>
                <a:gd name="T8" fmla="*/ 9 w 19"/>
                <a:gd name="T9" fmla="*/ 19 h 24"/>
                <a:gd name="T10" fmla="*/ 13 w 19"/>
                <a:gd name="T11" fmla="*/ 16 h 24"/>
                <a:gd name="T12" fmla="*/ 10 w 19"/>
                <a:gd name="T13" fmla="*/ 14 h 24"/>
                <a:gd name="T14" fmla="*/ 9 w 19"/>
                <a:gd name="T15" fmla="*/ 14 h 24"/>
                <a:gd name="T16" fmla="*/ 1 w 19"/>
                <a:gd name="T17" fmla="*/ 7 h 24"/>
                <a:gd name="T18" fmla="*/ 9 w 19"/>
                <a:gd name="T19" fmla="*/ 0 h 24"/>
                <a:gd name="T20" fmla="*/ 18 w 19"/>
                <a:gd name="T21" fmla="*/ 2 h 24"/>
                <a:gd name="T22" fmla="*/ 18 w 19"/>
                <a:gd name="T23" fmla="*/ 3 h 24"/>
                <a:gd name="T24" fmla="*/ 15 w 19"/>
                <a:gd name="T25" fmla="*/ 7 h 24"/>
                <a:gd name="T26" fmla="*/ 15 w 19"/>
                <a:gd name="T27" fmla="*/ 7 h 24"/>
                <a:gd name="T28" fmla="*/ 10 w 19"/>
                <a:gd name="T29" fmla="*/ 5 h 24"/>
                <a:gd name="T30" fmla="*/ 7 w 19"/>
                <a:gd name="T31" fmla="*/ 7 h 24"/>
                <a:gd name="T32" fmla="*/ 10 w 19"/>
                <a:gd name="T33" fmla="*/ 9 h 24"/>
                <a:gd name="T34" fmla="*/ 11 w 19"/>
                <a:gd name="T35" fmla="*/ 9 h 24"/>
                <a:gd name="T36" fmla="*/ 19 w 19"/>
                <a:gd name="T37" fmla="*/ 16 h 24"/>
                <a:gd name="T38" fmla="*/ 9 w 19"/>
                <a:gd name="T39" fmla="*/ 24 h 24"/>
                <a:gd name="T40" fmla="*/ 0 w 19"/>
                <a:gd name="T41" fmla="*/ 2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4">
                  <a:moveTo>
                    <a:pt x="0" y="20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3" y="16"/>
                    <a:pt x="3" y="16"/>
                    <a:pt x="3" y="16"/>
                  </a:cubicBezTo>
                  <a:cubicBezTo>
                    <a:pt x="3" y="16"/>
                    <a:pt x="3" y="16"/>
                    <a:pt x="4" y="16"/>
                  </a:cubicBezTo>
                  <a:cubicBezTo>
                    <a:pt x="5" y="17"/>
                    <a:pt x="7" y="19"/>
                    <a:pt x="9" y="19"/>
                  </a:cubicBezTo>
                  <a:cubicBezTo>
                    <a:pt x="12" y="19"/>
                    <a:pt x="13" y="18"/>
                    <a:pt x="13" y="16"/>
                  </a:cubicBezTo>
                  <a:cubicBezTo>
                    <a:pt x="13" y="15"/>
                    <a:pt x="12" y="15"/>
                    <a:pt x="10" y="14"/>
                  </a:cubicBezTo>
                  <a:cubicBezTo>
                    <a:pt x="9" y="14"/>
                    <a:pt x="9" y="14"/>
                    <a:pt x="9" y="14"/>
                  </a:cubicBezTo>
                  <a:cubicBezTo>
                    <a:pt x="4" y="14"/>
                    <a:pt x="1" y="11"/>
                    <a:pt x="1" y="7"/>
                  </a:cubicBezTo>
                  <a:cubicBezTo>
                    <a:pt x="1" y="3"/>
                    <a:pt x="4" y="0"/>
                    <a:pt x="9" y="0"/>
                  </a:cubicBezTo>
                  <a:cubicBezTo>
                    <a:pt x="13" y="0"/>
                    <a:pt x="16" y="1"/>
                    <a:pt x="18" y="2"/>
                  </a:cubicBezTo>
                  <a:cubicBezTo>
                    <a:pt x="18" y="2"/>
                    <a:pt x="18" y="3"/>
                    <a:pt x="18" y="3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3" y="6"/>
                    <a:pt x="11" y="5"/>
                    <a:pt x="10" y="5"/>
                  </a:cubicBezTo>
                  <a:cubicBezTo>
                    <a:pt x="8" y="5"/>
                    <a:pt x="7" y="6"/>
                    <a:pt x="7" y="7"/>
                  </a:cubicBezTo>
                  <a:cubicBezTo>
                    <a:pt x="7" y="8"/>
                    <a:pt x="8" y="8"/>
                    <a:pt x="10" y="9"/>
                  </a:cubicBezTo>
                  <a:cubicBezTo>
                    <a:pt x="11" y="9"/>
                    <a:pt x="11" y="9"/>
                    <a:pt x="11" y="9"/>
                  </a:cubicBezTo>
                  <a:cubicBezTo>
                    <a:pt x="16" y="10"/>
                    <a:pt x="19" y="12"/>
                    <a:pt x="19" y="16"/>
                  </a:cubicBezTo>
                  <a:cubicBezTo>
                    <a:pt x="19" y="21"/>
                    <a:pt x="16" y="24"/>
                    <a:pt x="9" y="24"/>
                  </a:cubicBezTo>
                  <a:cubicBezTo>
                    <a:pt x="6" y="24"/>
                    <a:pt x="2" y="22"/>
                    <a:pt x="0" y="2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1" name="Freeform 181"/>
            <p:cNvSpPr>
              <a:spLocks/>
            </p:cNvSpPr>
            <p:nvPr/>
          </p:nvSpPr>
          <p:spPr bwMode="auto">
            <a:xfrm>
              <a:off x="6565900" y="6526213"/>
              <a:ext cx="17463" cy="6350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2" name="Freeform 182"/>
            <p:cNvSpPr>
              <a:spLocks/>
            </p:cNvSpPr>
            <p:nvPr/>
          </p:nvSpPr>
          <p:spPr bwMode="auto">
            <a:xfrm>
              <a:off x="6610350" y="6526213"/>
              <a:ext cx="49213" cy="63500"/>
            </a:xfrm>
            <a:custGeom>
              <a:avLst/>
              <a:gdLst>
                <a:gd name="T0" fmla="*/ 6 w 18"/>
                <a:gd name="T1" fmla="*/ 23 h 23"/>
                <a:gd name="T2" fmla="*/ 6 w 18"/>
                <a:gd name="T3" fmla="*/ 23 h 23"/>
                <a:gd name="T4" fmla="*/ 6 w 18"/>
                <a:gd name="T5" fmla="*/ 23 h 23"/>
                <a:gd name="T6" fmla="*/ 6 w 18"/>
                <a:gd name="T7" fmla="*/ 23 h 23"/>
                <a:gd name="T8" fmla="*/ 6 w 18"/>
                <a:gd name="T9" fmla="*/ 23 h 23"/>
                <a:gd name="T10" fmla="*/ 6 w 18"/>
                <a:gd name="T11" fmla="*/ 6 h 23"/>
                <a:gd name="T12" fmla="*/ 6 w 18"/>
                <a:gd name="T13" fmla="*/ 5 h 23"/>
                <a:gd name="T14" fmla="*/ 6 w 18"/>
                <a:gd name="T15" fmla="*/ 5 h 23"/>
                <a:gd name="T16" fmla="*/ 0 w 18"/>
                <a:gd name="T17" fmla="*/ 5 h 23"/>
                <a:gd name="T18" fmla="*/ 0 w 18"/>
                <a:gd name="T19" fmla="*/ 5 h 23"/>
                <a:gd name="T20" fmla="*/ 0 w 18"/>
                <a:gd name="T21" fmla="*/ 5 h 23"/>
                <a:gd name="T22" fmla="*/ 0 w 18"/>
                <a:gd name="T23" fmla="*/ 5 h 23"/>
                <a:gd name="T24" fmla="*/ 0 w 18"/>
                <a:gd name="T25" fmla="*/ 5 h 23"/>
                <a:gd name="T26" fmla="*/ 0 w 18"/>
                <a:gd name="T27" fmla="*/ 5 h 23"/>
                <a:gd name="T28" fmla="*/ 0 w 18"/>
                <a:gd name="T29" fmla="*/ 0 h 23"/>
                <a:gd name="T30" fmla="*/ 0 w 18"/>
                <a:gd name="T31" fmla="*/ 0 h 23"/>
                <a:gd name="T32" fmla="*/ 0 w 18"/>
                <a:gd name="T33" fmla="*/ 0 h 23"/>
                <a:gd name="T34" fmla="*/ 18 w 18"/>
                <a:gd name="T35" fmla="*/ 0 h 23"/>
                <a:gd name="T36" fmla="*/ 18 w 18"/>
                <a:gd name="T37" fmla="*/ 0 h 23"/>
                <a:gd name="T38" fmla="*/ 18 w 18"/>
                <a:gd name="T39" fmla="*/ 0 h 23"/>
                <a:gd name="T40" fmla="*/ 18 w 18"/>
                <a:gd name="T41" fmla="*/ 0 h 23"/>
                <a:gd name="T42" fmla="*/ 18 w 18"/>
                <a:gd name="T43" fmla="*/ 5 h 23"/>
                <a:gd name="T44" fmla="*/ 18 w 18"/>
                <a:gd name="T45" fmla="*/ 5 h 23"/>
                <a:gd name="T46" fmla="*/ 18 w 18"/>
                <a:gd name="T47" fmla="*/ 5 h 23"/>
                <a:gd name="T48" fmla="*/ 18 w 18"/>
                <a:gd name="T49" fmla="*/ 5 h 23"/>
                <a:gd name="T50" fmla="*/ 12 w 18"/>
                <a:gd name="T51" fmla="*/ 5 h 23"/>
                <a:gd name="T52" fmla="*/ 12 w 18"/>
                <a:gd name="T53" fmla="*/ 5 h 23"/>
                <a:gd name="T54" fmla="*/ 12 w 18"/>
                <a:gd name="T55" fmla="*/ 6 h 23"/>
                <a:gd name="T56" fmla="*/ 12 w 18"/>
                <a:gd name="T57" fmla="*/ 6 h 23"/>
                <a:gd name="T58" fmla="*/ 12 w 18"/>
                <a:gd name="T59" fmla="*/ 23 h 23"/>
                <a:gd name="T60" fmla="*/ 12 w 18"/>
                <a:gd name="T61" fmla="*/ 23 h 23"/>
                <a:gd name="T62" fmla="*/ 12 w 18"/>
                <a:gd name="T63" fmla="*/ 23 h 23"/>
                <a:gd name="T64" fmla="*/ 11 w 18"/>
                <a:gd name="T65" fmla="*/ 23 h 23"/>
                <a:gd name="T66" fmla="*/ 6 w 18"/>
                <a:gd name="T67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8" h="23">
                  <a:moveTo>
                    <a:pt x="6" y="23"/>
                  </a:move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6"/>
                    <a:pt x="6" y="6"/>
                    <a:pt x="6" y="6"/>
                  </a:cubicBezTo>
                  <a:cubicBezTo>
                    <a:pt x="6" y="6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6"/>
                    <a:pt x="12" y="6"/>
                  </a:cubicBezTo>
                  <a:cubicBezTo>
                    <a:pt x="12" y="6"/>
                    <a:pt x="12" y="6"/>
                    <a:pt x="12" y="6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1" y="23"/>
                    <a:pt x="11" y="23"/>
                  </a:cubicBezTo>
                  <a:lnTo>
                    <a:pt x="6" y="2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3" name="Freeform 183"/>
            <p:cNvSpPr>
              <a:spLocks/>
            </p:cNvSpPr>
            <p:nvPr/>
          </p:nvSpPr>
          <p:spPr bwMode="auto">
            <a:xfrm>
              <a:off x="6677025" y="6526213"/>
              <a:ext cx="55563" cy="63500"/>
            </a:xfrm>
            <a:custGeom>
              <a:avLst/>
              <a:gdLst>
                <a:gd name="T0" fmla="*/ 8 w 20"/>
                <a:gd name="T1" fmla="*/ 23 h 23"/>
                <a:gd name="T2" fmla="*/ 7 w 20"/>
                <a:gd name="T3" fmla="*/ 23 h 23"/>
                <a:gd name="T4" fmla="*/ 7 w 20"/>
                <a:gd name="T5" fmla="*/ 14 h 23"/>
                <a:gd name="T6" fmla="*/ 0 w 20"/>
                <a:gd name="T7" fmla="*/ 1 h 23"/>
                <a:gd name="T8" fmla="*/ 1 w 20"/>
                <a:gd name="T9" fmla="*/ 0 h 23"/>
                <a:gd name="T10" fmla="*/ 6 w 20"/>
                <a:gd name="T11" fmla="*/ 0 h 23"/>
                <a:gd name="T12" fmla="*/ 7 w 20"/>
                <a:gd name="T13" fmla="*/ 0 h 23"/>
                <a:gd name="T14" fmla="*/ 10 w 20"/>
                <a:gd name="T15" fmla="*/ 8 h 23"/>
                <a:gd name="T16" fmla="*/ 11 w 20"/>
                <a:gd name="T17" fmla="*/ 8 h 23"/>
                <a:gd name="T18" fmla="*/ 14 w 20"/>
                <a:gd name="T19" fmla="*/ 0 h 23"/>
                <a:gd name="T20" fmla="*/ 15 w 20"/>
                <a:gd name="T21" fmla="*/ 0 h 23"/>
                <a:gd name="T22" fmla="*/ 20 w 20"/>
                <a:gd name="T23" fmla="*/ 0 h 23"/>
                <a:gd name="T24" fmla="*/ 20 w 20"/>
                <a:gd name="T25" fmla="*/ 1 h 23"/>
                <a:gd name="T26" fmla="*/ 13 w 20"/>
                <a:gd name="T27" fmla="*/ 14 h 23"/>
                <a:gd name="T28" fmla="*/ 13 w 20"/>
                <a:gd name="T29" fmla="*/ 23 h 23"/>
                <a:gd name="T30" fmla="*/ 13 w 20"/>
                <a:gd name="T31" fmla="*/ 23 h 23"/>
                <a:gd name="T32" fmla="*/ 8 w 20"/>
                <a:gd name="T33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0" h="23">
                  <a:moveTo>
                    <a:pt x="8" y="23"/>
                  </a:moveTo>
                  <a:cubicBezTo>
                    <a:pt x="8" y="23"/>
                    <a:pt x="7" y="23"/>
                    <a:pt x="7" y="23"/>
                  </a:cubicBezTo>
                  <a:cubicBezTo>
                    <a:pt x="7" y="14"/>
                    <a:pt x="7" y="14"/>
                    <a:pt x="7" y="14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7" y="0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1" y="8"/>
                    <a:pt x="11" y="8"/>
                    <a:pt x="11" y="8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0"/>
                    <a:pt x="20" y="0"/>
                    <a:pt x="20" y="1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3"/>
                    <a:pt x="13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4" name="Freeform 184"/>
            <p:cNvSpPr>
              <a:spLocks noEditPoints="1"/>
            </p:cNvSpPr>
            <p:nvPr/>
          </p:nvSpPr>
          <p:spPr bwMode="auto">
            <a:xfrm>
              <a:off x="5861050" y="6657976"/>
              <a:ext cx="41275" cy="61913"/>
            </a:xfrm>
            <a:custGeom>
              <a:avLst/>
              <a:gdLst>
                <a:gd name="T0" fmla="*/ 0 w 15"/>
                <a:gd name="T1" fmla="*/ 0 h 23"/>
                <a:gd name="T2" fmla="*/ 0 w 15"/>
                <a:gd name="T3" fmla="*/ 0 h 23"/>
                <a:gd name="T4" fmla="*/ 7 w 15"/>
                <a:gd name="T5" fmla="*/ 0 h 23"/>
                <a:gd name="T6" fmla="*/ 15 w 15"/>
                <a:gd name="T7" fmla="*/ 5 h 23"/>
                <a:gd name="T8" fmla="*/ 15 w 15"/>
                <a:gd name="T9" fmla="*/ 12 h 23"/>
                <a:gd name="T10" fmla="*/ 15 w 15"/>
                <a:gd name="T11" fmla="*/ 19 h 23"/>
                <a:gd name="T12" fmla="*/ 7 w 15"/>
                <a:gd name="T13" fmla="*/ 23 h 23"/>
                <a:gd name="T14" fmla="*/ 0 w 15"/>
                <a:gd name="T15" fmla="*/ 23 h 23"/>
                <a:gd name="T16" fmla="*/ 0 w 15"/>
                <a:gd name="T17" fmla="*/ 23 h 23"/>
                <a:gd name="T18" fmla="*/ 0 w 15"/>
                <a:gd name="T19" fmla="*/ 0 h 23"/>
                <a:gd name="T20" fmla="*/ 2 w 15"/>
                <a:gd name="T21" fmla="*/ 21 h 23"/>
                <a:gd name="T22" fmla="*/ 7 w 15"/>
                <a:gd name="T23" fmla="*/ 21 h 23"/>
                <a:gd name="T24" fmla="*/ 13 w 15"/>
                <a:gd name="T25" fmla="*/ 18 h 23"/>
                <a:gd name="T26" fmla="*/ 14 w 15"/>
                <a:gd name="T27" fmla="*/ 12 h 23"/>
                <a:gd name="T28" fmla="*/ 13 w 15"/>
                <a:gd name="T29" fmla="*/ 5 h 23"/>
                <a:gd name="T30" fmla="*/ 7 w 15"/>
                <a:gd name="T31" fmla="*/ 2 h 23"/>
                <a:gd name="T32" fmla="*/ 2 w 15"/>
                <a:gd name="T33" fmla="*/ 2 h 23"/>
                <a:gd name="T34" fmla="*/ 2 w 15"/>
                <a:gd name="T35" fmla="*/ 2 h 23"/>
                <a:gd name="T36" fmla="*/ 2 w 15"/>
                <a:gd name="T37" fmla="*/ 21 h 23"/>
                <a:gd name="T38" fmla="*/ 2 w 15"/>
                <a:gd name="T39" fmla="*/ 2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5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0"/>
                    <a:pt x="14" y="2"/>
                    <a:pt x="15" y="5"/>
                  </a:cubicBezTo>
                  <a:cubicBezTo>
                    <a:pt x="15" y="6"/>
                    <a:pt x="15" y="8"/>
                    <a:pt x="15" y="12"/>
                  </a:cubicBezTo>
                  <a:cubicBezTo>
                    <a:pt x="15" y="16"/>
                    <a:pt x="15" y="17"/>
                    <a:pt x="15" y="19"/>
                  </a:cubicBezTo>
                  <a:cubicBezTo>
                    <a:pt x="14" y="22"/>
                    <a:pt x="11" y="23"/>
                    <a:pt x="7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2" y="21"/>
                  </a:moveTo>
                  <a:cubicBezTo>
                    <a:pt x="7" y="21"/>
                    <a:pt x="7" y="21"/>
                    <a:pt x="7" y="21"/>
                  </a:cubicBezTo>
                  <a:cubicBezTo>
                    <a:pt x="10" y="21"/>
                    <a:pt x="12" y="20"/>
                    <a:pt x="13" y="18"/>
                  </a:cubicBezTo>
                  <a:cubicBezTo>
                    <a:pt x="13" y="17"/>
                    <a:pt x="14" y="16"/>
                    <a:pt x="14" y="12"/>
                  </a:cubicBezTo>
                  <a:cubicBezTo>
                    <a:pt x="14" y="8"/>
                    <a:pt x="13" y="7"/>
                    <a:pt x="13" y="5"/>
                  </a:cubicBezTo>
                  <a:cubicBezTo>
                    <a:pt x="12" y="3"/>
                    <a:pt x="10" y="2"/>
                    <a:pt x="7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5" name="Freeform 185"/>
            <p:cNvSpPr>
              <a:spLocks/>
            </p:cNvSpPr>
            <p:nvPr/>
          </p:nvSpPr>
          <p:spPr bwMode="auto">
            <a:xfrm>
              <a:off x="5937250" y="6657976"/>
              <a:ext cx="38100" cy="61913"/>
            </a:xfrm>
            <a:custGeom>
              <a:avLst/>
              <a:gdLst>
                <a:gd name="T0" fmla="*/ 0 w 14"/>
                <a:gd name="T1" fmla="*/ 0 h 23"/>
                <a:gd name="T2" fmla="*/ 0 w 14"/>
                <a:gd name="T3" fmla="*/ 0 h 23"/>
                <a:gd name="T4" fmla="*/ 13 w 14"/>
                <a:gd name="T5" fmla="*/ 0 h 23"/>
                <a:gd name="T6" fmla="*/ 14 w 14"/>
                <a:gd name="T7" fmla="*/ 0 h 23"/>
                <a:gd name="T8" fmla="*/ 14 w 14"/>
                <a:gd name="T9" fmla="*/ 2 h 23"/>
                <a:gd name="T10" fmla="*/ 13 w 14"/>
                <a:gd name="T11" fmla="*/ 2 h 23"/>
                <a:gd name="T12" fmla="*/ 2 w 14"/>
                <a:gd name="T13" fmla="*/ 2 h 23"/>
                <a:gd name="T14" fmla="*/ 2 w 14"/>
                <a:gd name="T15" fmla="*/ 2 h 23"/>
                <a:gd name="T16" fmla="*/ 2 w 14"/>
                <a:gd name="T17" fmla="*/ 10 h 23"/>
                <a:gd name="T18" fmla="*/ 2 w 14"/>
                <a:gd name="T19" fmla="*/ 11 h 23"/>
                <a:gd name="T20" fmla="*/ 12 w 14"/>
                <a:gd name="T21" fmla="*/ 11 h 23"/>
                <a:gd name="T22" fmla="*/ 12 w 14"/>
                <a:gd name="T23" fmla="*/ 11 h 23"/>
                <a:gd name="T24" fmla="*/ 12 w 14"/>
                <a:gd name="T25" fmla="*/ 12 h 23"/>
                <a:gd name="T26" fmla="*/ 12 w 14"/>
                <a:gd name="T27" fmla="*/ 12 h 23"/>
                <a:gd name="T28" fmla="*/ 2 w 14"/>
                <a:gd name="T29" fmla="*/ 12 h 23"/>
                <a:gd name="T30" fmla="*/ 2 w 14"/>
                <a:gd name="T31" fmla="*/ 13 h 23"/>
                <a:gd name="T32" fmla="*/ 2 w 14"/>
                <a:gd name="T33" fmla="*/ 21 h 23"/>
                <a:gd name="T34" fmla="*/ 2 w 14"/>
                <a:gd name="T35" fmla="*/ 21 h 23"/>
                <a:gd name="T36" fmla="*/ 13 w 14"/>
                <a:gd name="T37" fmla="*/ 21 h 23"/>
                <a:gd name="T38" fmla="*/ 14 w 14"/>
                <a:gd name="T39" fmla="*/ 22 h 23"/>
                <a:gd name="T40" fmla="*/ 14 w 14"/>
                <a:gd name="T41" fmla="*/ 23 h 23"/>
                <a:gd name="T42" fmla="*/ 13 w 14"/>
                <a:gd name="T43" fmla="*/ 23 h 23"/>
                <a:gd name="T44" fmla="*/ 0 w 14"/>
                <a:gd name="T45" fmla="*/ 23 h 23"/>
                <a:gd name="T46" fmla="*/ 0 w 14"/>
                <a:gd name="T47" fmla="*/ 23 h 23"/>
                <a:gd name="T48" fmla="*/ 0 w 14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4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2"/>
                    <a:pt x="14" y="2"/>
                    <a:pt x="14" y="2"/>
                  </a:cubicBezTo>
                  <a:cubicBezTo>
                    <a:pt x="14" y="2"/>
                    <a:pt x="14" y="2"/>
                    <a:pt x="13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0"/>
                    <a:pt x="2" y="10"/>
                    <a:pt x="2" y="10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2"/>
                    <a:pt x="2" y="13"/>
                    <a:pt x="2" y="13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13" y="21"/>
                    <a:pt x="13" y="21"/>
                    <a:pt x="13" y="21"/>
                  </a:cubicBezTo>
                  <a:cubicBezTo>
                    <a:pt x="14" y="21"/>
                    <a:pt x="14" y="22"/>
                    <a:pt x="14" y="22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6" name="Freeform 186"/>
            <p:cNvSpPr>
              <a:spLocks/>
            </p:cNvSpPr>
            <p:nvPr/>
          </p:nvSpPr>
          <p:spPr bwMode="auto">
            <a:xfrm>
              <a:off x="6005513" y="6657976"/>
              <a:ext cx="42863" cy="61913"/>
            </a:xfrm>
            <a:custGeom>
              <a:avLst/>
              <a:gdLst>
                <a:gd name="T0" fmla="*/ 0 w 16"/>
                <a:gd name="T1" fmla="*/ 0 h 23"/>
                <a:gd name="T2" fmla="*/ 1 w 16"/>
                <a:gd name="T3" fmla="*/ 0 h 23"/>
                <a:gd name="T4" fmla="*/ 2 w 16"/>
                <a:gd name="T5" fmla="*/ 0 h 23"/>
                <a:gd name="T6" fmla="*/ 3 w 16"/>
                <a:gd name="T7" fmla="*/ 0 h 23"/>
                <a:gd name="T8" fmla="*/ 14 w 16"/>
                <a:gd name="T9" fmla="*/ 20 h 23"/>
                <a:gd name="T10" fmla="*/ 14 w 16"/>
                <a:gd name="T11" fmla="*/ 20 h 23"/>
                <a:gd name="T12" fmla="*/ 14 w 16"/>
                <a:gd name="T13" fmla="*/ 0 h 23"/>
                <a:gd name="T14" fmla="*/ 15 w 16"/>
                <a:gd name="T15" fmla="*/ 0 h 23"/>
                <a:gd name="T16" fmla="*/ 16 w 16"/>
                <a:gd name="T17" fmla="*/ 0 h 23"/>
                <a:gd name="T18" fmla="*/ 16 w 16"/>
                <a:gd name="T19" fmla="*/ 0 h 23"/>
                <a:gd name="T20" fmla="*/ 16 w 16"/>
                <a:gd name="T21" fmla="*/ 23 h 23"/>
                <a:gd name="T22" fmla="*/ 16 w 16"/>
                <a:gd name="T23" fmla="*/ 23 h 23"/>
                <a:gd name="T24" fmla="*/ 15 w 16"/>
                <a:gd name="T25" fmla="*/ 23 h 23"/>
                <a:gd name="T26" fmla="*/ 14 w 16"/>
                <a:gd name="T27" fmla="*/ 23 h 23"/>
                <a:gd name="T28" fmla="*/ 3 w 16"/>
                <a:gd name="T29" fmla="*/ 4 h 23"/>
                <a:gd name="T30" fmla="*/ 2 w 16"/>
                <a:gd name="T31" fmla="*/ 4 h 23"/>
                <a:gd name="T32" fmla="*/ 2 w 16"/>
                <a:gd name="T33" fmla="*/ 23 h 23"/>
                <a:gd name="T34" fmla="*/ 2 w 16"/>
                <a:gd name="T35" fmla="*/ 23 h 23"/>
                <a:gd name="T36" fmla="*/ 1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3" y="0"/>
                    <a:pt x="3" y="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5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7" name="Freeform 187"/>
            <p:cNvSpPr>
              <a:spLocks/>
            </p:cNvSpPr>
            <p:nvPr/>
          </p:nvSpPr>
          <p:spPr bwMode="auto">
            <a:xfrm>
              <a:off x="6083300" y="6657976"/>
              <a:ext cx="55563" cy="61913"/>
            </a:xfrm>
            <a:custGeom>
              <a:avLst/>
              <a:gdLst>
                <a:gd name="T0" fmla="*/ 0 w 20"/>
                <a:gd name="T1" fmla="*/ 0 h 23"/>
                <a:gd name="T2" fmla="*/ 1 w 20"/>
                <a:gd name="T3" fmla="*/ 0 h 23"/>
                <a:gd name="T4" fmla="*/ 2 w 20"/>
                <a:gd name="T5" fmla="*/ 0 h 23"/>
                <a:gd name="T6" fmla="*/ 3 w 20"/>
                <a:gd name="T7" fmla="*/ 0 h 23"/>
                <a:gd name="T8" fmla="*/ 10 w 20"/>
                <a:gd name="T9" fmla="*/ 17 h 23"/>
                <a:gd name="T10" fmla="*/ 10 w 20"/>
                <a:gd name="T11" fmla="*/ 17 h 23"/>
                <a:gd name="T12" fmla="*/ 18 w 20"/>
                <a:gd name="T13" fmla="*/ 0 h 23"/>
                <a:gd name="T14" fmla="*/ 18 w 20"/>
                <a:gd name="T15" fmla="*/ 0 h 23"/>
                <a:gd name="T16" fmla="*/ 19 w 20"/>
                <a:gd name="T17" fmla="*/ 0 h 23"/>
                <a:gd name="T18" fmla="*/ 20 w 20"/>
                <a:gd name="T19" fmla="*/ 0 h 23"/>
                <a:gd name="T20" fmla="*/ 20 w 20"/>
                <a:gd name="T21" fmla="*/ 23 h 23"/>
                <a:gd name="T22" fmla="*/ 19 w 20"/>
                <a:gd name="T23" fmla="*/ 23 h 23"/>
                <a:gd name="T24" fmla="*/ 18 w 20"/>
                <a:gd name="T25" fmla="*/ 23 h 23"/>
                <a:gd name="T26" fmla="*/ 18 w 20"/>
                <a:gd name="T27" fmla="*/ 23 h 23"/>
                <a:gd name="T28" fmla="*/ 18 w 20"/>
                <a:gd name="T29" fmla="*/ 5 h 23"/>
                <a:gd name="T30" fmla="*/ 18 w 20"/>
                <a:gd name="T31" fmla="*/ 5 h 23"/>
                <a:gd name="T32" fmla="*/ 11 w 20"/>
                <a:gd name="T33" fmla="*/ 20 h 23"/>
                <a:gd name="T34" fmla="*/ 10 w 20"/>
                <a:gd name="T35" fmla="*/ 20 h 23"/>
                <a:gd name="T36" fmla="*/ 10 w 20"/>
                <a:gd name="T37" fmla="*/ 20 h 23"/>
                <a:gd name="T38" fmla="*/ 9 w 20"/>
                <a:gd name="T39" fmla="*/ 20 h 23"/>
                <a:gd name="T40" fmla="*/ 2 w 20"/>
                <a:gd name="T41" fmla="*/ 5 h 23"/>
                <a:gd name="T42" fmla="*/ 2 w 20"/>
                <a:gd name="T43" fmla="*/ 5 h 23"/>
                <a:gd name="T44" fmla="*/ 2 w 20"/>
                <a:gd name="T45" fmla="*/ 23 h 23"/>
                <a:gd name="T46" fmla="*/ 2 w 20"/>
                <a:gd name="T47" fmla="*/ 23 h 23"/>
                <a:gd name="T48" fmla="*/ 1 w 20"/>
                <a:gd name="T49" fmla="*/ 23 h 23"/>
                <a:gd name="T50" fmla="*/ 0 w 20"/>
                <a:gd name="T51" fmla="*/ 23 h 23"/>
                <a:gd name="T52" fmla="*/ 0 w 20"/>
                <a:gd name="T53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0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2" y="0"/>
                    <a:pt x="3" y="0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23"/>
                    <a:pt x="20" y="23"/>
                    <a:pt x="20" y="23"/>
                  </a:cubicBezTo>
                  <a:cubicBezTo>
                    <a:pt x="20" y="23"/>
                    <a:pt x="20" y="23"/>
                    <a:pt x="19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1" y="20"/>
                    <a:pt x="11" y="20"/>
                    <a:pt x="11" y="20"/>
                  </a:cubicBezTo>
                  <a:cubicBezTo>
                    <a:pt x="11" y="20"/>
                    <a:pt x="11" y="20"/>
                    <a:pt x="10" y="20"/>
                  </a:cubicBezTo>
                  <a:cubicBezTo>
                    <a:pt x="10" y="20"/>
                    <a:pt x="10" y="20"/>
                    <a:pt x="10" y="20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8" name="Freeform 188"/>
            <p:cNvSpPr>
              <a:spLocks noEditPoints="1"/>
            </p:cNvSpPr>
            <p:nvPr/>
          </p:nvSpPr>
          <p:spPr bwMode="auto">
            <a:xfrm>
              <a:off x="6167438" y="6657976"/>
              <a:ext cx="49213" cy="61913"/>
            </a:xfrm>
            <a:custGeom>
              <a:avLst/>
              <a:gdLst>
                <a:gd name="T0" fmla="*/ 8 w 18"/>
                <a:gd name="T1" fmla="*/ 0 h 23"/>
                <a:gd name="T2" fmla="*/ 8 w 18"/>
                <a:gd name="T3" fmla="*/ 0 h 23"/>
                <a:gd name="T4" fmla="*/ 9 w 18"/>
                <a:gd name="T5" fmla="*/ 0 h 23"/>
                <a:gd name="T6" fmla="*/ 10 w 18"/>
                <a:gd name="T7" fmla="*/ 0 h 23"/>
                <a:gd name="T8" fmla="*/ 18 w 18"/>
                <a:gd name="T9" fmla="*/ 23 h 23"/>
                <a:gd name="T10" fmla="*/ 18 w 18"/>
                <a:gd name="T11" fmla="*/ 23 h 23"/>
                <a:gd name="T12" fmla="*/ 16 w 18"/>
                <a:gd name="T13" fmla="*/ 23 h 23"/>
                <a:gd name="T14" fmla="*/ 16 w 18"/>
                <a:gd name="T15" fmla="*/ 23 h 23"/>
                <a:gd name="T16" fmla="*/ 14 w 18"/>
                <a:gd name="T17" fmla="*/ 17 h 23"/>
                <a:gd name="T18" fmla="*/ 4 w 18"/>
                <a:gd name="T19" fmla="*/ 17 h 23"/>
                <a:gd name="T20" fmla="*/ 2 w 18"/>
                <a:gd name="T21" fmla="*/ 23 h 23"/>
                <a:gd name="T22" fmla="*/ 1 w 18"/>
                <a:gd name="T23" fmla="*/ 23 h 23"/>
                <a:gd name="T24" fmla="*/ 0 w 18"/>
                <a:gd name="T25" fmla="*/ 23 h 23"/>
                <a:gd name="T26" fmla="*/ 0 w 18"/>
                <a:gd name="T27" fmla="*/ 23 h 23"/>
                <a:gd name="T28" fmla="*/ 8 w 18"/>
                <a:gd name="T29" fmla="*/ 0 h 23"/>
                <a:gd name="T30" fmla="*/ 13 w 18"/>
                <a:gd name="T31" fmla="*/ 15 h 23"/>
                <a:gd name="T32" fmla="*/ 9 w 18"/>
                <a:gd name="T33" fmla="*/ 3 h 23"/>
                <a:gd name="T34" fmla="*/ 9 w 18"/>
                <a:gd name="T35" fmla="*/ 3 h 23"/>
                <a:gd name="T36" fmla="*/ 4 w 18"/>
                <a:gd name="T37" fmla="*/ 15 h 23"/>
                <a:gd name="T38" fmla="*/ 13 w 18"/>
                <a:gd name="T39" fmla="*/ 15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8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4" y="17"/>
                    <a:pt x="14" y="17"/>
                    <a:pt x="14" y="17"/>
                  </a:cubicBezTo>
                  <a:cubicBezTo>
                    <a:pt x="4" y="17"/>
                    <a:pt x="4" y="17"/>
                    <a:pt x="4" y="17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5"/>
                  </a:moveTo>
                  <a:cubicBezTo>
                    <a:pt x="9" y="3"/>
                    <a:pt x="9" y="3"/>
                    <a:pt x="9" y="3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4" y="15"/>
                    <a:pt x="4" y="15"/>
                    <a:pt x="4" y="15"/>
                  </a:cubicBezTo>
                  <a:lnTo>
                    <a:pt x="13" y="15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59" name="Freeform 189"/>
            <p:cNvSpPr>
              <a:spLocks noEditPoints="1"/>
            </p:cNvSpPr>
            <p:nvPr/>
          </p:nvSpPr>
          <p:spPr bwMode="auto">
            <a:xfrm>
              <a:off x="6246813" y="6657976"/>
              <a:ext cx="42863" cy="61913"/>
            </a:xfrm>
            <a:custGeom>
              <a:avLst/>
              <a:gdLst>
                <a:gd name="T0" fmla="*/ 14 w 16"/>
                <a:gd name="T1" fmla="*/ 23 h 23"/>
                <a:gd name="T2" fmla="*/ 13 w 16"/>
                <a:gd name="T3" fmla="*/ 23 h 23"/>
                <a:gd name="T4" fmla="*/ 8 w 16"/>
                <a:gd name="T5" fmla="*/ 13 h 23"/>
                <a:gd name="T6" fmla="*/ 8 w 16"/>
                <a:gd name="T7" fmla="*/ 13 h 23"/>
                <a:gd name="T8" fmla="*/ 2 w 16"/>
                <a:gd name="T9" fmla="*/ 13 h 23"/>
                <a:gd name="T10" fmla="*/ 2 w 16"/>
                <a:gd name="T11" fmla="*/ 13 h 23"/>
                <a:gd name="T12" fmla="*/ 2 w 16"/>
                <a:gd name="T13" fmla="*/ 23 h 23"/>
                <a:gd name="T14" fmla="*/ 2 w 16"/>
                <a:gd name="T15" fmla="*/ 23 h 23"/>
                <a:gd name="T16" fmla="*/ 0 w 16"/>
                <a:gd name="T17" fmla="*/ 23 h 23"/>
                <a:gd name="T18" fmla="*/ 0 w 16"/>
                <a:gd name="T19" fmla="*/ 23 h 23"/>
                <a:gd name="T20" fmla="*/ 0 w 16"/>
                <a:gd name="T21" fmla="*/ 0 h 23"/>
                <a:gd name="T22" fmla="*/ 0 w 16"/>
                <a:gd name="T23" fmla="*/ 0 h 23"/>
                <a:gd name="T24" fmla="*/ 8 w 16"/>
                <a:gd name="T25" fmla="*/ 0 h 23"/>
                <a:gd name="T26" fmla="*/ 15 w 16"/>
                <a:gd name="T27" fmla="*/ 7 h 23"/>
                <a:gd name="T28" fmla="*/ 10 w 16"/>
                <a:gd name="T29" fmla="*/ 13 h 23"/>
                <a:gd name="T30" fmla="*/ 15 w 16"/>
                <a:gd name="T31" fmla="*/ 23 h 23"/>
                <a:gd name="T32" fmla="*/ 15 w 16"/>
                <a:gd name="T33" fmla="*/ 23 h 23"/>
                <a:gd name="T34" fmla="*/ 14 w 16"/>
                <a:gd name="T35" fmla="*/ 23 h 23"/>
                <a:gd name="T36" fmla="*/ 13 w 16"/>
                <a:gd name="T37" fmla="*/ 7 h 23"/>
                <a:gd name="T38" fmla="*/ 8 w 16"/>
                <a:gd name="T39" fmla="*/ 2 h 23"/>
                <a:gd name="T40" fmla="*/ 2 w 16"/>
                <a:gd name="T41" fmla="*/ 2 h 23"/>
                <a:gd name="T42" fmla="*/ 2 w 16"/>
                <a:gd name="T43" fmla="*/ 2 h 23"/>
                <a:gd name="T44" fmla="*/ 2 w 16"/>
                <a:gd name="T45" fmla="*/ 11 h 23"/>
                <a:gd name="T46" fmla="*/ 2 w 16"/>
                <a:gd name="T47" fmla="*/ 11 h 23"/>
                <a:gd name="T48" fmla="*/ 8 w 16"/>
                <a:gd name="T49" fmla="*/ 11 h 23"/>
                <a:gd name="T50" fmla="*/ 13 w 16"/>
                <a:gd name="T51" fmla="*/ 7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6" h="23">
                  <a:moveTo>
                    <a:pt x="14" y="23"/>
                  </a:moveTo>
                  <a:cubicBezTo>
                    <a:pt x="13" y="23"/>
                    <a:pt x="13" y="23"/>
                    <a:pt x="13" y="2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12" y="0"/>
                    <a:pt x="15" y="3"/>
                    <a:pt x="15" y="7"/>
                  </a:cubicBezTo>
                  <a:cubicBezTo>
                    <a:pt x="15" y="10"/>
                    <a:pt x="13" y="12"/>
                    <a:pt x="10" y="1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5" y="23"/>
                    <a:pt x="15" y="23"/>
                  </a:cubicBezTo>
                  <a:lnTo>
                    <a:pt x="14" y="23"/>
                  </a:lnTo>
                  <a:close/>
                  <a:moveTo>
                    <a:pt x="13" y="7"/>
                  </a:moveTo>
                  <a:cubicBezTo>
                    <a:pt x="13" y="4"/>
                    <a:pt x="11" y="2"/>
                    <a:pt x="8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11" y="11"/>
                    <a:pt x="13" y="9"/>
                    <a:pt x="13" y="7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0" name="Freeform 190"/>
            <p:cNvSpPr>
              <a:spLocks/>
            </p:cNvSpPr>
            <p:nvPr/>
          </p:nvSpPr>
          <p:spPr bwMode="auto">
            <a:xfrm>
              <a:off x="6323013" y="6657976"/>
              <a:ext cx="42863" cy="61913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 w 16"/>
                <a:gd name="T5" fmla="*/ 0 h 23"/>
                <a:gd name="T6" fmla="*/ 2 w 16"/>
                <a:gd name="T7" fmla="*/ 0 h 23"/>
                <a:gd name="T8" fmla="*/ 2 w 16"/>
                <a:gd name="T9" fmla="*/ 14 h 23"/>
                <a:gd name="T10" fmla="*/ 13 w 16"/>
                <a:gd name="T11" fmla="*/ 0 h 23"/>
                <a:gd name="T12" fmla="*/ 13 w 16"/>
                <a:gd name="T13" fmla="*/ 0 h 23"/>
                <a:gd name="T14" fmla="*/ 15 w 16"/>
                <a:gd name="T15" fmla="*/ 0 h 23"/>
                <a:gd name="T16" fmla="*/ 15 w 16"/>
                <a:gd name="T17" fmla="*/ 1 h 23"/>
                <a:gd name="T18" fmla="*/ 8 w 16"/>
                <a:gd name="T19" fmla="*/ 9 h 23"/>
                <a:gd name="T20" fmla="*/ 15 w 16"/>
                <a:gd name="T21" fmla="*/ 23 h 23"/>
                <a:gd name="T22" fmla="*/ 15 w 16"/>
                <a:gd name="T23" fmla="*/ 23 h 23"/>
                <a:gd name="T24" fmla="*/ 14 w 16"/>
                <a:gd name="T25" fmla="*/ 23 h 23"/>
                <a:gd name="T26" fmla="*/ 13 w 16"/>
                <a:gd name="T27" fmla="*/ 23 h 23"/>
                <a:gd name="T28" fmla="*/ 6 w 16"/>
                <a:gd name="T29" fmla="*/ 11 h 23"/>
                <a:gd name="T30" fmla="*/ 2 w 16"/>
                <a:gd name="T31" fmla="*/ 16 h 23"/>
                <a:gd name="T32" fmla="*/ 2 w 16"/>
                <a:gd name="T33" fmla="*/ 23 h 23"/>
                <a:gd name="T34" fmla="*/ 1 w 16"/>
                <a:gd name="T35" fmla="*/ 23 h 23"/>
                <a:gd name="T36" fmla="*/ 0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2" y="0"/>
                    <a:pt x="2" y="0"/>
                  </a:cubicBezTo>
                  <a:cubicBezTo>
                    <a:pt x="2" y="14"/>
                    <a:pt x="2" y="14"/>
                    <a:pt x="2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1"/>
                  </a:cubicBezTo>
                  <a:cubicBezTo>
                    <a:pt x="8" y="9"/>
                    <a:pt x="8" y="9"/>
                    <a:pt x="8" y="9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6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3" y="23"/>
                    <a:pt x="13" y="23"/>
                  </a:cubicBezTo>
                  <a:cubicBezTo>
                    <a:pt x="6" y="11"/>
                    <a:pt x="6" y="11"/>
                    <a:pt x="6" y="11"/>
                  </a:cubicBezTo>
                  <a:cubicBezTo>
                    <a:pt x="2" y="16"/>
                    <a:pt x="2" y="16"/>
                    <a:pt x="2" y="16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1" name="Freeform 191"/>
            <p:cNvSpPr>
              <a:spLocks noEditPoints="1"/>
            </p:cNvSpPr>
            <p:nvPr/>
          </p:nvSpPr>
          <p:spPr bwMode="auto">
            <a:xfrm>
              <a:off x="5489575" y="6526213"/>
              <a:ext cx="60325" cy="63500"/>
            </a:xfrm>
            <a:custGeom>
              <a:avLst/>
              <a:gdLst>
                <a:gd name="T0" fmla="*/ 8 w 22"/>
                <a:gd name="T1" fmla="*/ 0 h 23"/>
                <a:gd name="T2" fmla="*/ 9 w 22"/>
                <a:gd name="T3" fmla="*/ 0 h 23"/>
                <a:gd name="T4" fmla="*/ 14 w 22"/>
                <a:gd name="T5" fmla="*/ 0 h 23"/>
                <a:gd name="T6" fmla="*/ 15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7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4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4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9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7" y="23"/>
                    <a:pt x="17" y="23"/>
                    <a:pt x="17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4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4" y="14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2" name="Freeform 192"/>
            <p:cNvSpPr>
              <a:spLocks noEditPoints="1"/>
            </p:cNvSpPr>
            <p:nvPr/>
          </p:nvSpPr>
          <p:spPr bwMode="auto">
            <a:xfrm>
              <a:off x="5570538" y="6526213"/>
              <a:ext cx="60325" cy="63500"/>
            </a:xfrm>
            <a:custGeom>
              <a:avLst/>
              <a:gdLst>
                <a:gd name="T0" fmla="*/ 8 w 22"/>
                <a:gd name="T1" fmla="*/ 0 h 23"/>
                <a:gd name="T2" fmla="*/ 8 w 22"/>
                <a:gd name="T3" fmla="*/ 0 h 23"/>
                <a:gd name="T4" fmla="*/ 14 w 22"/>
                <a:gd name="T5" fmla="*/ 0 h 23"/>
                <a:gd name="T6" fmla="*/ 14 w 22"/>
                <a:gd name="T7" fmla="*/ 0 h 23"/>
                <a:gd name="T8" fmla="*/ 22 w 22"/>
                <a:gd name="T9" fmla="*/ 23 h 23"/>
                <a:gd name="T10" fmla="*/ 22 w 22"/>
                <a:gd name="T11" fmla="*/ 23 h 23"/>
                <a:gd name="T12" fmla="*/ 16 w 22"/>
                <a:gd name="T13" fmla="*/ 23 h 23"/>
                <a:gd name="T14" fmla="*/ 16 w 22"/>
                <a:gd name="T15" fmla="*/ 23 h 23"/>
                <a:gd name="T16" fmla="*/ 15 w 22"/>
                <a:gd name="T17" fmla="*/ 19 h 23"/>
                <a:gd name="T18" fmla="*/ 7 w 22"/>
                <a:gd name="T19" fmla="*/ 19 h 23"/>
                <a:gd name="T20" fmla="*/ 6 w 22"/>
                <a:gd name="T21" fmla="*/ 23 h 23"/>
                <a:gd name="T22" fmla="*/ 6 w 22"/>
                <a:gd name="T23" fmla="*/ 23 h 23"/>
                <a:gd name="T24" fmla="*/ 0 w 22"/>
                <a:gd name="T25" fmla="*/ 23 h 23"/>
                <a:gd name="T26" fmla="*/ 0 w 22"/>
                <a:gd name="T27" fmla="*/ 23 h 23"/>
                <a:gd name="T28" fmla="*/ 8 w 22"/>
                <a:gd name="T29" fmla="*/ 0 h 23"/>
                <a:gd name="T30" fmla="*/ 13 w 22"/>
                <a:gd name="T31" fmla="*/ 14 h 23"/>
                <a:gd name="T32" fmla="*/ 11 w 22"/>
                <a:gd name="T33" fmla="*/ 7 h 23"/>
                <a:gd name="T34" fmla="*/ 11 w 22"/>
                <a:gd name="T35" fmla="*/ 7 h 23"/>
                <a:gd name="T36" fmla="*/ 9 w 22"/>
                <a:gd name="T37" fmla="*/ 14 h 23"/>
                <a:gd name="T38" fmla="*/ 13 w 22"/>
                <a:gd name="T3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4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9" y="14"/>
                    <a:pt x="9" y="14"/>
                    <a:pt x="9" y="14"/>
                  </a:cubicBezTo>
                  <a:lnTo>
                    <a:pt x="13" y="14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3" name="Freeform 193"/>
            <p:cNvSpPr>
              <a:spLocks/>
            </p:cNvSpPr>
            <p:nvPr/>
          </p:nvSpPr>
          <p:spPr bwMode="auto">
            <a:xfrm>
              <a:off x="5654675" y="6526213"/>
              <a:ext cx="44450" cy="6350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6 w 16"/>
                <a:gd name="T5" fmla="*/ 0 h 23"/>
                <a:gd name="T6" fmla="*/ 6 w 16"/>
                <a:gd name="T7" fmla="*/ 0 h 23"/>
                <a:gd name="T8" fmla="*/ 6 w 16"/>
                <a:gd name="T9" fmla="*/ 18 h 23"/>
                <a:gd name="T10" fmla="*/ 6 w 16"/>
                <a:gd name="T11" fmla="*/ 18 h 23"/>
                <a:gd name="T12" fmla="*/ 16 w 16"/>
                <a:gd name="T13" fmla="*/ 18 h 23"/>
                <a:gd name="T14" fmla="*/ 16 w 16"/>
                <a:gd name="T15" fmla="*/ 18 h 23"/>
                <a:gd name="T16" fmla="*/ 16 w 16"/>
                <a:gd name="T17" fmla="*/ 23 h 23"/>
                <a:gd name="T18" fmla="*/ 16 w 16"/>
                <a:gd name="T19" fmla="*/ 23 h 23"/>
                <a:gd name="T20" fmla="*/ 0 w 16"/>
                <a:gd name="T21" fmla="*/ 23 h 23"/>
                <a:gd name="T22" fmla="*/ 0 w 16"/>
                <a:gd name="T23" fmla="*/ 23 h 23"/>
                <a:gd name="T24" fmla="*/ 0 w 16"/>
                <a:gd name="T2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4" name="Freeform 194"/>
            <p:cNvSpPr>
              <a:spLocks noEditPoints="1"/>
            </p:cNvSpPr>
            <p:nvPr/>
          </p:nvSpPr>
          <p:spPr bwMode="auto">
            <a:xfrm>
              <a:off x="5726113" y="6526213"/>
              <a:ext cx="46038" cy="63500"/>
            </a:xfrm>
            <a:custGeom>
              <a:avLst/>
              <a:gdLst>
                <a:gd name="T0" fmla="*/ 0 w 17"/>
                <a:gd name="T1" fmla="*/ 0 h 23"/>
                <a:gd name="T2" fmla="*/ 0 w 17"/>
                <a:gd name="T3" fmla="*/ 0 h 23"/>
                <a:gd name="T4" fmla="*/ 10 w 17"/>
                <a:gd name="T5" fmla="*/ 0 h 23"/>
                <a:gd name="T6" fmla="*/ 17 w 17"/>
                <a:gd name="T7" fmla="*/ 6 h 23"/>
                <a:gd name="T8" fmla="*/ 14 w 17"/>
                <a:gd name="T9" fmla="*/ 11 h 23"/>
                <a:gd name="T10" fmla="*/ 14 w 17"/>
                <a:gd name="T11" fmla="*/ 11 h 23"/>
                <a:gd name="T12" fmla="*/ 17 w 17"/>
                <a:gd name="T13" fmla="*/ 17 h 23"/>
                <a:gd name="T14" fmla="*/ 9 w 17"/>
                <a:gd name="T15" fmla="*/ 23 h 23"/>
                <a:gd name="T16" fmla="*/ 0 w 17"/>
                <a:gd name="T17" fmla="*/ 23 h 23"/>
                <a:gd name="T18" fmla="*/ 0 w 17"/>
                <a:gd name="T19" fmla="*/ 23 h 23"/>
                <a:gd name="T20" fmla="*/ 0 w 17"/>
                <a:gd name="T21" fmla="*/ 0 h 23"/>
                <a:gd name="T22" fmla="*/ 8 w 17"/>
                <a:gd name="T23" fmla="*/ 9 h 23"/>
                <a:gd name="T24" fmla="*/ 11 w 17"/>
                <a:gd name="T25" fmla="*/ 7 h 23"/>
                <a:gd name="T26" fmla="*/ 8 w 17"/>
                <a:gd name="T27" fmla="*/ 5 h 23"/>
                <a:gd name="T28" fmla="*/ 6 w 17"/>
                <a:gd name="T29" fmla="*/ 5 h 23"/>
                <a:gd name="T30" fmla="*/ 6 w 17"/>
                <a:gd name="T31" fmla="*/ 5 h 23"/>
                <a:gd name="T32" fmla="*/ 6 w 17"/>
                <a:gd name="T33" fmla="*/ 9 h 23"/>
                <a:gd name="T34" fmla="*/ 6 w 17"/>
                <a:gd name="T35" fmla="*/ 9 h 23"/>
                <a:gd name="T36" fmla="*/ 8 w 17"/>
                <a:gd name="T37" fmla="*/ 9 h 23"/>
                <a:gd name="T38" fmla="*/ 6 w 17"/>
                <a:gd name="T39" fmla="*/ 19 h 23"/>
                <a:gd name="T40" fmla="*/ 9 w 17"/>
                <a:gd name="T41" fmla="*/ 19 h 23"/>
                <a:gd name="T42" fmla="*/ 11 w 17"/>
                <a:gd name="T43" fmla="*/ 16 h 23"/>
                <a:gd name="T44" fmla="*/ 9 w 17"/>
                <a:gd name="T45" fmla="*/ 14 h 23"/>
                <a:gd name="T46" fmla="*/ 6 w 17"/>
                <a:gd name="T47" fmla="*/ 14 h 23"/>
                <a:gd name="T48" fmla="*/ 6 w 17"/>
                <a:gd name="T49" fmla="*/ 14 h 23"/>
                <a:gd name="T50" fmla="*/ 6 w 17"/>
                <a:gd name="T51" fmla="*/ 19 h 23"/>
                <a:gd name="T52" fmla="*/ 6 w 17"/>
                <a:gd name="T53" fmla="*/ 19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7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7" y="3"/>
                    <a:pt x="17" y="6"/>
                  </a:cubicBezTo>
                  <a:cubicBezTo>
                    <a:pt x="17" y="9"/>
                    <a:pt x="16" y="10"/>
                    <a:pt x="14" y="11"/>
                  </a:cubicBezTo>
                  <a:cubicBezTo>
                    <a:pt x="14" y="11"/>
                    <a:pt x="14" y="11"/>
                    <a:pt x="14" y="11"/>
                  </a:cubicBezTo>
                  <a:cubicBezTo>
                    <a:pt x="16" y="12"/>
                    <a:pt x="17" y="14"/>
                    <a:pt x="17" y="17"/>
                  </a:cubicBezTo>
                  <a:cubicBezTo>
                    <a:pt x="17" y="21"/>
                    <a:pt x="14" y="23"/>
                    <a:pt x="9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8" y="9"/>
                  </a:moveTo>
                  <a:cubicBezTo>
                    <a:pt x="10" y="9"/>
                    <a:pt x="11" y="9"/>
                    <a:pt x="11" y="7"/>
                  </a:cubicBezTo>
                  <a:cubicBezTo>
                    <a:pt x="11" y="5"/>
                    <a:pt x="10" y="5"/>
                    <a:pt x="8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lnTo>
                    <a:pt x="8" y="9"/>
                  </a:lnTo>
                  <a:close/>
                  <a:moveTo>
                    <a:pt x="6" y="19"/>
                  </a:moveTo>
                  <a:cubicBezTo>
                    <a:pt x="9" y="19"/>
                    <a:pt x="9" y="19"/>
                    <a:pt x="9" y="19"/>
                  </a:cubicBezTo>
                  <a:cubicBezTo>
                    <a:pt x="11" y="19"/>
                    <a:pt x="11" y="18"/>
                    <a:pt x="11" y="16"/>
                  </a:cubicBezTo>
                  <a:cubicBezTo>
                    <a:pt x="11" y="15"/>
                    <a:pt x="11" y="14"/>
                    <a:pt x="9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9"/>
                    <a:pt x="6" y="19"/>
                    <a:pt x="6" y="19"/>
                  </a:cubicBezTo>
                  <a:cubicBezTo>
                    <a:pt x="6" y="19"/>
                    <a:pt x="6" y="19"/>
                    <a:pt x="6" y="19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5" name="Freeform 195"/>
            <p:cNvSpPr>
              <a:spLocks noEditPoints="1"/>
            </p:cNvSpPr>
            <p:nvPr/>
          </p:nvSpPr>
          <p:spPr bwMode="auto">
            <a:xfrm>
              <a:off x="5799138" y="6526213"/>
              <a:ext cx="50800" cy="65088"/>
            </a:xfrm>
            <a:custGeom>
              <a:avLst/>
              <a:gdLst>
                <a:gd name="T0" fmla="*/ 1 w 19"/>
                <a:gd name="T1" fmla="*/ 18 h 24"/>
                <a:gd name="T2" fmla="*/ 0 w 19"/>
                <a:gd name="T3" fmla="*/ 12 h 24"/>
                <a:gd name="T4" fmla="*/ 1 w 19"/>
                <a:gd name="T5" fmla="*/ 5 h 24"/>
                <a:gd name="T6" fmla="*/ 9 w 19"/>
                <a:gd name="T7" fmla="*/ 0 h 24"/>
                <a:gd name="T8" fmla="*/ 18 w 19"/>
                <a:gd name="T9" fmla="*/ 5 h 24"/>
                <a:gd name="T10" fmla="*/ 19 w 19"/>
                <a:gd name="T11" fmla="*/ 12 h 24"/>
                <a:gd name="T12" fmla="*/ 18 w 19"/>
                <a:gd name="T13" fmla="*/ 18 h 24"/>
                <a:gd name="T14" fmla="*/ 9 w 19"/>
                <a:gd name="T15" fmla="*/ 24 h 24"/>
                <a:gd name="T16" fmla="*/ 1 w 19"/>
                <a:gd name="T17" fmla="*/ 18 h 24"/>
                <a:gd name="T18" fmla="*/ 12 w 19"/>
                <a:gd name="T19" fmla="*/ 16 h 24"/>
                <a:gd name="T20" fmla="*/ 13 w 19"/>
                <a:gd name="T21" fmla="*/ 12 h 24"/>
                <a:gd name="T22" fmla="*/ 12 w 19"/>
                <a:gd name="T23" fmla="*/ 7 h 24"/>
                <a:gd name="T24" fmla="*/ 9 w 19"/>
                <a:gd name="T25" fmla="*/ 5 h 24"/>
                <a:gd name="T26" fmla="*/ 6 w 19"/>
                <a:gd name="T27" fmla="*/ 7 h 24"/>
                <a:gd name="T28" fmla="*/ 6 w 19"/>
                <a:gd name="T29" fmla="*/ 12 h 24"/>
                <a:gd name="T30" fmla="*/ 6 w 19"/>
                <a:gd name="T31" fmla="*/ 16 h 24"/>
                <a:gd name="T32" fmla="*/ 9 w 19"/>
                <a:gd name="T33" fmla="*/ 18 h 24"/>
                <a:gd name="T34" fmla="*/ 12 w 19"/>
                <a:gd name="T35" fmla="*/ 16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9" h="24">
                  <a:moveTo>
                    <a:pt x="1" y="18"/>
                  </a:moveTo>
                  <a:cubicBezTo>
                    <a:pt x="0" y="16"/>
                    <a:pt x="0" y="15"/>
                    <a:pt x="0" y="12"/>
                  </a:cubicBez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3" y="0"/>
                    <a:pt x="17" y="2"/>
                    <a:pt x="18" y="5"/>
                  </a:cubicBezTo>
                  <a:cubicBezTo>
                    <a:pt x="18" y="7"/>
                    <a:pt x="19" y="9"/>
                    <a:pt x="19" y="12"/>
                  </a:cubicBezTo>
                  <a:cubicBezTo>
                    <a:pt x="19" y="15"/>
                    <a:pt x="18" y="16"/>
                    <a:pt x="18" y="18"/>
                  </a:cubicBezTo>
                  <a:cubicBezTo>
                    <a:pt x="17" y="22"/>
                    <a:pt x="13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lose/>
                  <a:moveTo>
                    <a:pt x="12" y="16"/>
                  </a:moveTo>
                  <a:cubicBezTo>
                    <a:pt x="12" y="16"/>
                    <a:pt x="13" y="14"/>
                    <a:pt x="13" y="12"/>
                  </a:cubicBezTo>
                  <a:cubicBezTo>
                    <a:pt x="13" y="9"/>
                    <a:pt x="12" y="8"/>
                    <a:pt x="12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9" y="18"/>
                  </a:cubicBezTo>
                  <a:cubicBezTo>
                    <a:pt x="11" y="18"/>
                    <a:pt x="12" y="18"/>
                    <a:pt x="12" y="16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6" name="Freeform 196"/>
            <p:cNvSpPr>
              <a:spLocks noEditPoints="1"/>
            </p:cNvSpPr>
            <p:nvPr/>
          </p:nvSpPr>
          <p:spPr bwMode="auto">
            <a:xfrm>
              <a:off x="5878513" y="6526213"/>
              <a:ext cx="47625" cy="63500"/>
            </a:xfrm>
            <a:custGeom>
              <a:avLst/>
              <a:gdLst>
                <a:gd name="T0" fmla="*/ 12 w 18"/>
                <a:gd name="T1" fmla="*/ 23 h 23"/>
                <a:gd name="T2" fmla="*/ 11 w 18"/>
                <a:gd name="T3" fmla="*/ 23 h 23"/>
                <a:gd name="T4" fmla="*/ 8 w 18"/>
                <a:gd name="T5" fmla="*/ 15 h 23"/>
                <a:gd name="T6" fmla="*/ 6 w 18"/>
                <a:gd name="T7" fmla="*/ 15 h 23"/>
                <a:gd name="T8" fmla="*/ 6 w 18"/>
                <a:gd name="T9" fmla="*/ 15 h 23"/>
                <a:gd name="T10" fmla="*/ 6 w 18"/>
                <a:gd name="T11" fmla="*/ 23 h 23"/>
                <a:gd name="T12" fmla="*/ 5 w 18"/>
                <a:gd name="T13" fmla="*/ 23 h 23"/>
                <a:gd name="T14" fmla="*/ 0 w 18"/>
                <a:gd name="T15" fmla="*/ 23 h 23"/>
                <a:gd name="T16" fmla="*/ 0 w 18"/>
                <a:gd name="T17" fmla="*/ 23 h 23"/>
                <a:gd name="T18" fmla="*/ 0 w 18"/>
                <a:gd name="T19" fmla="*/ 0 h 23"/>
                <a:gd name="T20" fmla="*/ 0 w 18"/>
                <a:gd name="T21" fmla="*/ 0 h 23"/>
                <a:gd name="T22" fmla="*/ 9 w 18"/>
                <a:gd name="T23" fmla="*/ 0 h 23"/>
                <a:gd name="T24" fmla="*/ 18 w 18"/>
                <a:gd name="T25" fmla="*/ 8 h 23"/>
                <a:gd name="T26" fmla="*/ 14 w 18"/>
                <a:gd name="T27" fmla="*/ 14 h 23"/>
                <a:gd name="T28" fmla="*/ 18 w 18"/>
                <a:gd name="T29" fmla="*/ 23 h 23"/>
                <a:gd name="T30" fmla="*/ 18 w 18"/>
                <a:gd name="T31" fmla="*/ 23 h 23"/>
                <a:gd name="T32" fmla="*/ 12 w 18"/>
                <a:gd name="T33" fmla="*/ 23 h 23"/>
                <a:gd name="T34" fmla="*/ 12 w 18"/>
                <a:gd name="T35" fmla="*/ 8 h 23"/>
                <a:gd name="T36" fmla="*/ 9 w 18"/>
                <a:gd name="T37" fmla="*/ 5 h 23"/>
                <a:gd name="T38" fmla="*/ 6 w 18"/>
                <a:gd name="T39" fmla="*/ 5 h 23"/>
                <a:gd name="T40" fmla="*/ 6 w 18"/>
                <a:gd name="T41" fmla="*/ 5 h 23"/>
                <a:gd name="T42" fmla="*/ 6 w 18"/>
                <a:gd name="T43" fmla="*/ 10 h 23"/>
                <a:gd name="T44" fmla="*/ 6 w 18"/>
                <a:gd name="T45" fmla="*/ 10 h 23"/>
                <a:gd name="T46" fmla="*/ 9 w 18"/>
                <a:gd name="T47" fmla="*/ 10 h 23"/>
                <a:gd name="T48" fmla="*/ 12 w 18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8" h="23">
                  <a:moveTo>
                    <a:pt x="12" y="23"/>
                  </a:moveTo>
                  <a:cubicBezTo>
                    <a:pt x="12" y="23"/>
                    <a:pt x="12" y="23"/>
                    <a:pt x="11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5" y="23"/>
                    <a:pt x="5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6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7" name="Freeform 197"/>
            <p:cNvSpPr>
              <a:spLocks/>
            </p:cNvSpPr>
            <p:nvPr/>
          </p:nvSpPr>
          <p:spPr bwMode="auto">
            <a:xfrm>
              <a:off x="5951538" y="6526213"/>
              <a:ext cx="50800" cy="65088"/>
            </a:xfrm>
            <a:custGeom>
              <a:avLst/>
              <a:gdLst>
                <a:gd name="T0" fmla="*/ 0 w 19"/>
                <a:gd name="T1" fmla="*/ 12 h 24"/>
                <a:gd name="T2" fmla="*/ 1 w 19"/>
                <a:gd name="T3" fmla="*/ 5 h 24"/>
                <a:gd name="T4" fmla="*/ 9 w 19"/>
                <a:gd name="T5" fmla="*/ 0 h 24"/>
                <a:gd name="T6" fmla="*/ 18 w 19"/>
                <a:gd name="T7" fmla="*/ 5 h 24"/>
                <a:gd name="T8" fmla="*/ 18 w 19"/>
                <a:gd name="T9" fmla="*/ 5 h 24"/>
                <a:gd name="T10" fmla="*/ 13 w 19"/>
                <a:gd name="T11" fmla="*/ 7 h 24"/>
                <a:gd name="T12" fmla="*/ 13 w 19"/>
                <a:gd name="T13" fmla="*/ 7 h 24"/>
                <a:gd name="T14" fmla="*/ 9 w 19"/>
                <a:gd name="T15" fmla="*/ 5 h 24"/>
                <a:gd name="T16" fmla="*/ 6 w 19"/>
                <a:gd name="T17" fmla="*/ 7 h 24"/>
                <a:gd name="T18" fmla="*/ 6 w 19"/>
                <a:gd name="T19" fmla="*/ 12 h 24"/>
                <a:gd name="T20" fmla="*/ 6 w 19"/>
                <a:gd name="T21" fmla="*/ 16 h 24"/>
                <a:gd name="T22" fmla="*/ 10 w 19"/>
                <a:gd name="T23" fmla="*/ 18 h 24"/>
                <a:gd name="T24" fmla="*/ 13 w 19"/>
                <a:gd name="T25" fmla="*/ 17 h 24"/>
                <a:gd name="T26" fmla="*/ 13 w 19"/>
                <a:gd name="T27" fmla="*/ 15 h 24"/>
                <a:gd name="T28" fmla="*/ 13 w 19"/>
                <a:gd name="T29" fmla="*/ 15 h 24"/>
                <a:gd name="T30" fmla="*/ 10 w 19"/>
                <a:gd name="T31" fmla="*/ 15 h 24"/>
                <a:gd name="T32" fmla="*/ 10 w 19"/>
                <a:gd name="T33" fmla="*/ 14 h 24"/>
                <a:gd name="T34" fmla="*/ 10 w 19"/>
                <a:gd name="T35" fmla="*/ 11 h 24"/>
                <a:gd name="T36" fmla="*/ 10 w 19"/>
                <a:gd name="T37" fmla="*/ 10 h 24"/>
                <a:gd name="T38" fmla="*/ 18 w 19"/>
                <a:gd name="T39" fmla="*/ 10 h 24"/>
                <a:gd name="T40" fmla="*/ 19 w 19"/>
                <a:gd name="T41" fmla="*/ 11 h 24"/>
                <a:gd name="T42" fmla="*/ 19 w 19"/>
                <a:gd name="T43" fmla="*/ 12 h 24"/>
                <a:gd name="T44" fmla="*/ 18 w 19"/>
                <a:gd name="T45" fmla="*/ 18 h 24"/>
                <a:gd name="T46" fmla="*/ 9 w 19"/>
                <a:gd name="T47" fmla="*/ 24 h 24"/>
                <a:gd name="T48" fmla="*/ 1 w 19"/>
                <a:gd name="T49" fmla="*/ 18 h 24"/>
                <a:gd name="T50" fmla="*/ 0 w 19"/>
                <a:gd name="T51" fmla="*/ 12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9" h="24">
                  <a:moveTo>
                    <a:pt x="0" y="12"/>
                  </a:moveTo>
                  <a:cubicBezTo>
                    <a:pt x="0" y="9"/>
                    <a:pt x="0" y="7"/>
                    <a:pt x="1" y="5"/>
                  </a:cubicBezTo>
                  <a:cubicBezTo>
                    <a:pt x="2" y="2"/>
                    <a:pt x="5" y="0"/>
                    <a:pt x="9" y="0"/>
                  </a:cubicBezTo>
                  <a:cubicBezTo>
                    <a:pt x="14" y="0"/>
                    <a:pt x="17" y="2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2" y="6"/>
                    <a:pt x="11" y="5"/>
                    <a:pt x="9" y="5"/>
                  </a:cubicBezTo>
                  <a:cubicBezTo>
                    <a:pt x="8" y="5"/>
                    <a:pt x="7" y="6"/>
                    <a:pt x="6" y="7"/>
                  </a:cubicBezTo>
                  <a:cubicBezTo>
                    <a:pt x="6" y="8"/>
                    <a:pt x="6" y="9"/>
                    <a:pt x="6" y="12"/>
                  </a:cubicBezTo>
                  <a:cubicBezTo>
                    <a:pt x="6" y="14"/>
                    <a:pt x="6" y="16"/>
                    <a:pt x="6" y="16"/>
                  </a:cubicBezTo>
                  <a:cubicBezTo>
                    <a:pt x="7" y="18"/>
                    <a:pt x="8" y="18"/>
                    <a:pt x="10" y="18"/>
                  </a:cubicBezTo>
                  <a:cubicBezTo>
                    <a:pt x="11" y="18"/>
                    <a:pt x="12" y="18"/>
                    <a:pt x="13" y="17"/>
                  </a:cubicBezTo>
                  <a:cubicBezTo>
                    <a:pt x="13" y="16"/>
                    <a:pt x="13" y="16"/>
                    <a:pt x="13" y="15"/>
                  </a:cubicBezTo>
                  <a:cubicBezTo>
                    <a:pt x="13" y="15"/>
                    <a:pt x="13" y="15"/>
                    <a:pt x="13" y="15"/>
                  </a:cubicBezTo>
                  <a:cubicBezTo>
                    <a:pt x="10" y="15"/>
                    <a:pt x="10" y="15"/>
                    <a:pt x="10" y="15"/>
                  </a:cubicBezTo>
                  <a:cubicBezTo>
                    <a:pt x="10" y="15"/>
                    <a:pt x="10" y="15"/>
                    <a:pt x="10" y="14"/>
                  </a:cubicBezTo>
                  <a:cubicBezTo>
                    <a:pt x="10" y="11"/>
                    <a:pt x="10" y="11"/>
                    <a:pt x="10" y="11"/>
                  </a:cubicBezTo>
                  <a:cubicBezTo>
                    <a:pt x="10" y="10"/>
                    <a:pt x="10" y="10"/>
                    <a:pt x="10" y="10"/>
                  </a:cubicBezTo>
                  <a:cubicBezTo>
                    <a:pt x="18" y="10"/>
                    <a:pt x="18" y="10"/>
                    <a:pt x="18" y="10"/>
                  </a:cubicBezTo>
                  <a:cubicBezTo>
                    <a:pt x="19" y="10"/>
                    <a:pt x="19" y="10"/>
                    <a:pt x="19" y="11"/>
                  </a:cubicBezTo>
                  <a:cubicBezTo>
                    <a:pt x="19" y="12"/>
                    <a:pt x="19" y="12"/>
                    <a:pt x="19" y="12"/>
                  </a:cubicBezTo>
                  <a:cubicBezTo>
                    <a:pt x="19" y="15"/>
                    <a:pt x="19" y="16"/>
                    <a:pt x="18" y="18"/>
                  </a:cubicBezTo>
                  <a:cubicBezTo>
                    <a:pt x="17" y="22"/>
                    <a:pt x="14" y="24"/>
                    <a:pt x="9" y="24"/>
                  </a:cubicBezTo>
                  <a:cubicBezTo>
                    <a:pt x="5" y="24"/>
                    <a:pt x="2" y="22"/>
                    <a:pt x="1" y="18"/>
                  </a:cubicBezTo>
                  <a:cubicBezTo>
                    <a:pt x="0" y="16"/>
                    <a:pt x="0" y="15"/>
                    <a:pt x="0" y="12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8" name="Freeform 198"/>
            <p:cNvSpPr>
              <a:spLocks/>
            </p:cNvSpPr>
            <p:nvPr/>
          </p:nvSpPr>
          <p:spPr bwMode="auto">
            <a:xfrm>
              <a:off x="6070600" y="6526213"/>
              <a:ext cx="49213" cy="65088"/>
            </a:xfrm>
            <a:custGeom>
              <a:avLst/>
              <a:gdLst>
                <a:gd name="T0" fmla="*/ 0 w 18"/>
                <a:gd name="T1" fmla="*/ 14 h 24"/>
                <a:gd name="T2" fmla="*/ 0 w 18"/>
                <a:gd name="T3" fmla="*/ 0 h 24"/>
                <a:gd name="T4" fmla="*/ 0 w 18"/>
                <a:gd name="T5" fmla="*/ 0 h 24"/>
                <a:gd name="T6" fmla="*/ 5 w 18"/>
                <a:gd name="T7" fmla="*/ 0 h 24"/>
                <a:gd name="T8" fmla="*/ 6 w 18"/>
                <a:gd name="T9" fmla="*/ 0 h 24"/>
                <a:gd name="T10" fmla="*/ 6 w 18"/>
                <a:gd name="T11" fmla="*/ 15 h 24"/>
                <a:gd name="T12" fmla="*/ 9 w 18"/>
                <a:gd name="T13" fmla="*/ 18 h 24"/>
                <a:gd name="T14" fmla="*/ 12 w 18"/>
                <a:gd name="T15" fmla="*/ 15 h 24"/>
                <a:gd name="T16" fmla="*/ 12 w 18"/>
                <a:gd name="T17" fmla="*/ 0 h 24"/>
                <a:gd name="T18" fmla="*/ 12 w 18"/>
                <a:gd name="T19" fmla="*/ 0 h 24"/>
                <a:gd name="T20" fmla="*/ 18 w 18"/>
                <a:gd name="T21" fmla="*/ 0 h 24"/>
                <a:gd name="T22" fmla="*/ 18 w 18"/>
                <a:gd name="T23" fmla="*/ 0 h 24"/>
                <a:gd name="T24" fmla="*/ 18 w 18"/>
                <a:gd name="T25" fmla="*/ 14 h 24"/>
                <a:gd name="T26" fmla="*/ 9 w 18"/>
                <a:gd name="T27" fmla="*/ 24 h 24"/>
                <a:gd name="T28" fmla="*/ 0 w 18"/>
                <a:gd name="T29" fmla="*/ 1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8" h="24">
                  <a:moveTo>
                    <a:pt x="0" y="14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5" y="0"/>
                    <a:pt x="6" y="0"/>
                    <a:pt x="6" y="0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7"/>
                    <a:pt x="7" y="18"/>
                    <a:pt x="9" y="18"/>
                  </a:cubicBezTo>
                  <a:cubicBezTo>
                    <a:pt x="11" y="18"/>
                    <a:pt x="12" y="17"/>
                    <a:pt x="12" y="15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14"/>
                    <a:pt x="18" y="14"/>
                    <a:pt x="18" y="14"/>
                  </a:cubicBezTo>
                  <a:cubicBezTo>
                    <a:pt x="18" y="20"/>
                    <a:pt x="14" y="24"/>
                    <a:pt x="9" y="24"/>
                  </a:cubicBezTo>
                  <a:cubicBezTo>
                    <a:pt x="3" y="24"/>
                    <a:pt x="0" y="20"/>
                    <a:pt x="0" y="14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69" name="Freeform 199"/>
            <p:cNvSpPr>
              <a:spLocks/>
            </p:cNvSpPr>
            <p:nvPr/>
          </p:nvSpPr>
          <p:spPr bwMode="auto">
            <a:xfrm>
              <a:off x="6146800" y="6526213"/>
              <a:ext cx="50800" cy="63500"/>
            </a:xfrm>
            <a:custGeom>
              <a:avLst/>
              <a:gdLst>
                <a:gd name="T0" fmla="*/ 0 w 19"/>
                <a:gd name="T1" fmla="*/ 0 h 23"/>
                <a:gd name="T2" fmla="*/ 1 w 19"/>
                <a:gd name="T3" fmla="*/ 0 h 23"/>
                <a:gd name="T4" fmla="*/ 6 w 19"/>
                <a:gd name="T5" fmla="*/ 0 h 23"/>
                <a:gd name="T6" fmla="*/ 6 w 19"/>
                <a:gd name="T7" fmla="*/ 0 h 23"/>
                <a:gd name="T8" fmla="*/ 13 w 19"/>
                <a:gd name="T9" fmla="*/ 14 h 23"/>
                <a:gd name="T10" fmla="*/ 13 w 19"/>
                <a:gd name="T11" fmla="*/ 14 h 23"/>
                <a:gd name="T12" fmla="*/ 13 w 19"/>
                <a:gd name="T13" fmla="*/ 0 h 23"/>
                <a:gd name="T14" fmla="*/ 14 w 19"/>
                <a:gd name="T15" fmla="*/ 0 h 23"/>
                <a:gd name="T16" fmla="*/ 19 w 19"/>
                <a:gd name="T17" fmla="*/ 0 h 23"/>
                <a:gd name="T18" fmla="*/ 19 w 19"/>
                <a:gd name="T19" fmla="*/ 0 h 23"/>
                <a:gd name="T20" fmla="*/ 19 w 19"/>
                <a:gd name="T21" fmla="*/ 23 h 23"/>
                <a:gd name="T22" fmla="*/ 19 w 19"/>
                <a:gd name="T23" fmla="*/ 23 h 23"/>
                <a:gd name="T24" fmla="*/ 14 w 19"/>
                <a:gd name="T25" fmla="*/ 23 h 23"/>
                <a:gd name="T26" fmla="*/ 13 w 19"/>
                <a:gd name="T27" fmla="*/ 23 h 23"/>
                <a:gd name="T28" fmla="*/ 6 w 19"/>
                <a:gd name="T29" fmla="*/ 10 h 23"/>
                <a:gd name="T30" fmla="*/ 6 w 19"/>
                <a:gd name="T31" fmla="*/ 10 h 23"/>
                <a:gd name="T32" fmla="*/ 6 w 19"/>
                <a:gd name="T33" fmla="*/ 23 h 23"/>
                <a:gd name="T34" fmla="*/ 6 w 19"/>
                <a:gd name="T35" fmla="*/ 23 h 23"/>
                <a:gd name="T36" fmla="*/ 1 w 19"/>
                <a:gd name="T37" fmla="*/ 23 h 23"/>
                <a:gd name="T38" fmla="*/ 0 w 19"/>
                <a:gd name="T39" fmla="*/ 23 h 23"/>
                <a:gd name="T40" fmla="*/ 0 w 19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4" y="0"/>
                    <a:pt x="14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0" name="Freeform 200"/>
            <p:cNvSpPr>
              <a:spLocks/>
            </p:cNvSpPr>
            <p:nvPr/>
          </p:nvSpPr>
          <p:spPr bwMode="auto">
            <a:xfrm>
              <a:off x="6224588" y="6526213"/>
              <a:ext cx="15875" cy="6350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1" name="Freeform 201"/>
            <p:cNvSpPr>
              <a:spLocks/>
            </p:cNvSpPr>
            <p:nvPr/>
          </p:nvSpPr>
          <p:spPr bwMode="auto">
            <a:xfrm>
              <a:off x="6265863" y="6526213"/>
              <a:ext cx="57150" cy="63500"/>
            </a:xfrm>
            <a:custGeom>
              <a:avLst/>
              <a:gdLst>
                <a:gd name="T0" fmla="*/ 8 w 21"/>
                <a:gd name="T1" fmla="*/ 23 h 23"/>
                <a:gd name="T2" fmla="*/ 8 w 21"/>
                <a:gd name="T3" fmla="*/ 23 h 23"/>
                <a:gd name="T4" fmla="*/ 0 w 21"/>
                <a:gd name="T5" fmla="*/ 1 h 23"/>
                <a:gd name="T6" fmla="*/ 1 w 21"/>
                <a:gd name="T7" fmla="*/ 0 h 23"/>
                <a:gd name="T8" fmla="*/ 6 w 21"/>
                <a:gd name="T9" fmla="*/ 0 h 23"/>
                <a:gd name="T10" fmla="*/ 7 w 21"/>
                <a:gd name="T11" fmla="*/ 0 h 23"/>
                <a:gd name="T12" fmla="*/ 11 w 21"/>
                <a:gd name="T13" fmla="*/ 14 h 23"/>
                <a:gd name="T14" fmla="*/ 11 w 21"/>
                <a:gd name="T15" fmla="*/ 14 h 23"/>
                <a:gd name="T16" fmla="*/ 15 w 21"/>
                <a:gd name="T17" fmla="*/ 0 h 23"/>
                <a:gd name="T18" fmla="*/ 15 w 21"/>
                <a:gd name="T19" fmla="*/ 0 h 23"/>
                <a:gd name="T20" fmla="*/ 21 w 21"/>
                <a:gd name="T21" fmla="*/ 0 h 23"/>
                <a:gd name="T22" fmla="*/ 21 w 21"/>
                <a:gd name="T23" fmla="*/ 1 h 23"/>
                <a:gd name="T24" fmla="*/ 14 w 21"/>
                <a:gd name="T25" fmla="*/ 23 h 23"/>
                <a:gd name="T26" fmla="*/ 13 w 21"/>
                <a:gd name="T27" fmla="*/ 23 h 23"/>
                <a:gd name="T28" fmla="*/ 8 w 21"/>
                <a:gd name="T29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1" h="23">
                  <a:moveTo>
                    <a:pt x="8" y="23"/>
                  </a:moveTo>
                  <a:cubicBezTo>
                    <a:pt x="8" y="23"/>
                    <a:pt x="8" y="23"/>
                    <a:pt x="8" y="23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1" y="0"/>
                    <a:pt x="21" y="0"/>
                    <a:pt x="21" y="1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2" name="Freeform 202"/>
            <p:cNvSpPr>
              <a:spLocks/>
            </p:cNvSpPr>
            <p:nvPr/>
          </p:nvSpPr>
          <p:spPr bwMode="auto">
            <a:xfrm>
              <a:off x="6346825" y="6526213"/>
              <a:ext cx="42863" cy="63500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6 w 16"/>
                <a:gd name="T5" fmla="*/ 0 h 23"/>
                <a:gd name="T6" fmla="*/ 16 w 16"/>
                <a:gd name="T7" fmla="*/ 0 h 23"/>
                <a:gd name="T8" fmla="*/ 16 w 16"/>
                <a:gd name="T9" fmla="*/ 5 h 23"/>
                <a:gd name="T10" fmla="*/ 16 w 16"/>
                <a:gd name="T11" fmla="*/ 5 h 23"/>
                <a:gd name="T12" fmla="*/ 6 w 16"/>
                <a:gd name="T13" fmla="*/ 5 h 23"/>
                <a:gd name="T14" fmla="*/ 6 w 16"/>
                <a:gd name="T15" fmla="*/ 5 h 23"/>
                <a:gd name="T16" fmla="*/ 6 w 16"/>
                <a:gd name="T17" fmla="*/ 9 h 23"/>
                <a:gd name="T18" fmla="*/ 6 w 16"/>
                <a:gd name="T19" fmla="*/ 9 h 23"/>
                <a:gd name="T20" fmla="*/ 14 w 16"/>
                <a:gd name="T21" fmla="*/ 9 h 23"/>
                <a:gd name="T22" fmla="*/ 14 w 16"/>
                <a:gd name="T23" fmla="*/ 9 h 23"/>
                <a:gd name="T24" fmla="*/ 14 w 16"/>
                <a:gd name="T25" fmla="*/ 14 h 23"/>
                <a:gd name="T26" fmla="*/ 14 w 16"/>
                <a:gd name="T27" fmla="*/ 14 h 23"/>
                <a:gd name="T28" fmla="*/ 6 w 16"/>
                <a:gd name="T29" fmla="*/ 14 h 23"/>
                <a:gd name="T30" fmla="*/ 6 w 16"/>
                <a:gd name="T31" fmla="*/ 14 h 23"/>
                <a:gd name="T32" fmla="*/ 6 w 16"/>
                <a:gd name="T33" fmla="*/ 18 h 23"/>
                <a:gd name="T34" fmla="*/ 6 w 16"/>
                <a:gd name="T35" fmla="*/ 18 h 23"/>
                <a:gd name="T36" fmla="*/ 16 w 16"/>
                <a:gd name="T37" fmla="*/ 18 h 23"/>
                <a:gd name="T38" fmla="*/ 16 w 16"/>
                <a:gd name="T39" fmla="*/ 19 h 23"/>
                <a:gd name="T40" fmla="*/ 16 w 16"/>
                <a:gd name="T41" fmla="*/ 23 h 23"/>
                <a:gd name="T42" fmla="*/ 16 w 16"/>
                <a:gd name="T43" fmla="*/ 23 h 23"/>
                <a:gd name="T44" fmla="*/ 0 w 16"/>
                <a:gd name="T45" fmla="*/ 23 h 23"/>
                <a:gd name="T46" fmla="*/ 0 w 16"/>
                <a:gd name="T47" fmla="*/ 23 h 23"/>
                <a:gd name="T48" fmla="*/ 0 w 16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9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3" name="Freeform 203"/>
            <p:cNvSpPr>
              <a:spLocks noEditPoints="1"/>
            </p:cNvSpPr>
            <p:nvPr/>
          </p:nvSpPr>
          <p:spPr bwMode="auto">
            <a:xfrm>
              <a:off x="6416675" y="6526213"/>
              <a:ext cx="52388" cy="63500"/>
            </a:xfrm>
            <a:custGeom>
              <a:avLst/>
              <a:gdLst>
                <a:gd name="T0" fmla="*/ 12 w 19"/>
                <a:gd name="T1" fmla="*/ 23 h 23"/>
                <a:gd name="T2" fmla="*/ 12 w 19"/>
                <a:gd name="T3" fmla="*/ 23 h 23"/>
                <a:gd name="T4" fmla="*/ 8 w 19"/>
                <a:gd name="T5" fmla="*/ 15 h 23"/>
                <a:gd name="T6" fmla="*/ 6 w 19"/>
                <a:gd name="T7" fmla="*/ 15 h 23"/>
                <a:gd name="T8" fmla="*/ 6 w 19"/>
                <a:gd name="T9" fmla="*/ 15 h 23"/>
                <a:gd name="T10" fmla="*/ 6 w 19"/>
                <a:gd name="T11" fmla="*/ 23 h 23"/>
                <a:gd name="T12" fmla="*/ 6 w 19"/>
                <a:gd name="T13" fmla="*/ 23 h 23"/>
                <a:gd name="T14" fmla="*/ 0 w 19"/>
                <a:gd name="T15" fmla="*/ 23 h 23"/>
                <a:gd name="T16" fmla="*/ 0 w 19"/>
                <a:gd name="T17" fmla="*/ 23 h 23"/>
                <a:gd name="T18" fmla="*/ 0 w 19"/>
                <a:gd name="T19" fmla="*/ 0 h 23"/>
                <a:gd name="T20" fmla="*/ 0 w 19"/>
                <a:gd name="T21" fmla="*/ 0 h 23"/>
                <a:gd name="T22" fmla="*/ 10 w 19"/>
                <a:gd name="T23" fmla="*/ 0 h 23"/>
                <a:gd name="T24" fmla="*/ 18 w 19"/>
                <a:gd name="T25" fmla="*/ 8 h 23"/>
                <a:gd name="T26" fmla="*/ 14 w 19"/>
                <a:gd name="T27" fmla="*/ 14 h 23"/>
                <a:gd name="T28" fmla="*/ 18 w 19"/>
                <a:gd name="T29" fmla="*/ 23 h 23"/>
                <a:gd name="T30" fmla="*/ 18 w 19"/>
                <a:gd name="T31" fmla="*/ 23 h 23"/>
                <a:gd name="T32" fmla="*/ 12 w 19"/>
                <a:gd name="T33" fmla="*/ 23 h 23"/>
                <a:gd name="T34" fmla="*/ 12 w 19"/>
                <a:gd name="T35" fmla="*/ 8 h 23"/>
                <a:gd name="T36" fmla="*/ 9 w 19"/>
                <a:gd name="T37" fmla="*/ 5 h 23"/>
                <a:gd name="T38" fmla="*/ 6 w 19"/>
                <a:gd name="T39" fmla="*/ 5 h 23"/>
                <a:gd name="T40" fmla="*/ 6 w 19"/>
                <a:gd name="T41" fmla="*/ 5 h 23"/>
                <a:gd name="T42" fmla="*/ 6 w 19"/>
                <a:gd name="T43" fmla="*/ 10 h 23"/>
                <a:gd name="T44" fmla="*/ 6 w 19"/>
                <a:gd name="T45" fmla="*/ 10 h 23"/>
                <a:gd name="T46" fmla="*/ 9 w 19"/>
                <a:gd name="T47" fmla="*/ 10 h 23"/>
                <a:gd name="T48" fmla="*/ 12 w 19"/>
                <a:gd name="T4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9" h="23">
                  <a:moveTo>
                    <a:pt x="12" y="23"/>
                  </a:moveTo>
                  <a:cubicBezTo>
                    <a:pt x="12" y="23"/>
                    <a:pt x="12" y="23"/>
                    <a:pt x="12" y="23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5" y="0"/>
                    <a:pt x="18" y="3"/>
                    <a:pt x="18" y="8"/>
                  </a:cubicBezTo>
                  <a:cubicBezTo>
                    <a:pt x="18" y="10"/>
                    <a:pt x="17" y="13"/>
                    <a:pt x="14" y="14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9" y="23"/>
                    <a:pt x="18" y="23"/>
                    <a:pt x="18" y="23"/>
                  </a:cubicBezTo>
                  <a:lnTo>
                    <a:pt x="12" y="23"/>
                  </a:lnTo>
                  <a:close/>
                  <a:moveTo>
                    <a:pt x="12" y="8"/>
                  </a:moveTo>
                  <a:cubicBezTo>
                    <a:pt x="12" y="6"/>
                    <a:pt x="11" y="5"/>
                    <a:pt x="9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1" y="10"/>
                    <a:pt x="12" y="9"/>
                    <a:pt x="12" y="8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4" name="Freeform 204"/>
            <p:cNvSpPr>
              <a:spLocks/>
            </p:cNvSpPr>
            <p:nvPr/>
          </p:nvSpPr>
          <p:spPr bwMode="auto">
            <a:xfrm>
              <a:off x="6491288" y="6526213"/>
              <a:ext cx="50800" cy="65088"/>
            </a:xfrm>
            <a:custGeom>
              <a:avLst/>
              <a:gdLst>
                <a:gd name="T0" fmla="*/ 0 w 19"/>
                <a:gd name="T1" fmla="*/ 20 h 24"/>
                <a:gd name="T2" fmla="*/ 0 w 19"/>
                <a:gd name="T3" fmla="*/ 20 h 24"/>
                <a:gd name="T4" fmla="*/ 3 w 19"/>
                <a:gd name="T5" fmla="*/ 16 h 24"/>
                <a:gd name="T6" fmla="*/ 4 w 19"/>
                <a:gd name="T7" fmla="*/ 16 h 24"/>
                <a:gd name="T8" fmla="*/ 9 w 19"/>
                <a:gd name="T9" fmla="*/ 19 h 24"/>
                <a:gd name="T10" fmla="*/ 13 w 19"/>
                <a:gd name="T11" fmla="*/ 16 h 24"/>
                <a:gd name="T12" fmla="*/ 10 w 19"/>
                <a:gd name="T13" fmla="*/ 14 h 24"/>
                <a:gd name="T14" fmla="*/ 9 w 19"/>
                <a:gd name="T15" fmla="*/ 14 h 24"/>
                <a:gd name="T16" fmla="*/ 1 w 19"/>
                <a:gd name="T17" fmla="*/ 7 h 24"/>
                <a:gd name="T18" fmla="*/ 9 w 19"/>
                <a:gd name="T19" fmla="*/ 0 h 24"/>
                <a:gd name="T20" fmla="*/ 18 w 19"/>
                <a:gd name="T21" fmla="*/ 2 h 24"/>
                <a:gd name="T22" fmla="*/ 18 w 19"/>
                <a:gd name="T23" fmla="*/ 3 h 24"/>
                <a:gd name="T24" fmla="*/ 15 w 19"/>
                <a:gd name="T25" fmla="*/ 7 h 24"/>
                <a:gd name="T26" fmla="*/ 15 w 19"/>
                <a:gd name="T27" fmla="*/ 7 h 24"/>
                <a:gd name="T28" fmla="*/ 10 w 19"/>
                <a:gd name="T29" fmla="*/ 5 h 24"/>
                <a:gd name="T30" fmla="*/ 7 w 19"/>
                <a:gd name="T31" fmla="*/ 7 h 24"/>
                <a:gd name="T32" fmla="*/ 10 w 19"/>
                <a:gd name="T33" fmla="*/ 9 h 24"/>
                <a:gd name="T34" fmla="*/ 11 w 19"/>
                <a:gd name="T35" fmla="*/ 9 h 24"/>
                <a:gd name="T36" fmla="*/ 19 w 19"/>
                <a:gd name="T37" fmla="*/ 16 h 24"/>
                <a:gd name="T38" fmla="*/ 9 w 19"/>
                <a:gd name="T39" fmla="*/ 24 h 24"/>
                <a:gd name="T40" fmla="*/ 0 w 19"/>
                <a:gd name="T41" fmla="*/ 2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24">
                  <a:moveTo>
                    <a:pt x="0" y="20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3" y="16"/>
                    <a:pt x="3" y="16"/>
                    <a:pt x="3" y="16"/>
                  </a:cubicBezTo>
                  <a:cubicBezTo>
                    <a:pt x="3" y="16"/>
                    <a:pt x="3" y="16"/>
                    <a:pt x="4" y="16"/>
                  </a:cubicBezTo>
                  <a:cubicBezTo>
                    <a:pt x="5" y="17"/>
                    <a:pt x="7" y="19"/>
                    <a:pt x="9" y="19"/>
                  </a:cubicBezTo>
                  <a:cubicBezTo>
                    <a:pt x="12" y="19"/>
                    <a:pt x="13" y="18"/>
                    <a:pt x="13" y="16"/>
                  </a:cubicBezTo>
                  <a:cubicBezTo>
                    <a:pt x="13" y="15"/>
                    <a:pt x="12" y="15"/>
                    <a:pt x="10" y="14"/>
                  </a:cubicBezTo>
                  <a:cubicBezTo>
                    <a:pt x="9" y="14"/>
                    <a:pt x="9" y="14"/>
                    <a:pt x="9" y="14"/>
                  </a:cubicBezTo>
                  <a:cubicBezTo>
                    <a:pt x="4" y="14"/>
                    <a:pt x="1" y="11"/>
                    <a:pt x="1" y="7"/>
                  </a:cubicBezTo>
                  <a:cubicBezTo>
                    <a:pt x="1" y="3"/>
                    <a:pt x="4" y="0"/>
                    <a:pt x="9" y="0"/>
                  </a:cubicBezTo>
                  <a:cubicBezTo>
                    <a:pt x="13" y="0"/>
                    <a:pt x="16" y="1"/>
                    <a:pt x="18" y="2"/>
                  </a:cubicBezTo>
                  <a:cubicBezTo>
                    <a:pt x="18" y="2"/>
                    <a:pt x="18" y="3"/>
                    <a:pt x="18" y="3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3" y="6"/>
                    <a:pt x="11" y="5"/>
                    <a:pt x="10" y="5"/>
                  </a:cubicBezTo>
                  <a:cubicBezTo>
                    <a:pt x="8" y="5"/>
                    <a:pt x="7" y="6"/>
                    <a:pt x="7" y="7"/>
                  </a:cubicBezTo>
                  <a:cubicBezTo>
                    <a:pt x="7" y="8"/>
                    <a:pt x="8" y="8"/>
                    <a:pt x="10" y="9"/>
                  </a:cubicBezTo>
                  <a:cubicBezTo>
                    <a:pt x="11" y="9"/>
                    <a:pt x="11" y="9"/>
                    <a:pt x="11" y="9"/>
                  </a:cubicBezTo>
                  <a:cubicBezTo>
                    <a:pt x="16" y="10"/>
                    <a:pt x="19" y="12"/>
                    <a:pt x="19" y="16"/>
                  </a:cubicBezTo>
                  <a:cubicBezTo>
                    <a:pt x="19" y="21"/>
                    <a:pt x="16" y="24"/>
                    <a:pt x="9" y="24"/>
                  </a:cubicBezTo>
                  <a:cubicBezTo>
                    <a:pt x="6" y="24"/>
                    <a:pt x="2" y="22"/>
                    <a:pt x="0" y="2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5" name="Freeform 205"/>
            <p:cNvSpPr>
              <a:spLocks/>
            </p:cNvSpPr>
            <p:nvPr/>
          </p:nvSpPr>
          <p:spPr bwMode="auto">
            <a:xfrm>
              <a:off x="6565900" y="6526213"/>
              <a:ext cx="17463" cy="63500"/>
            </a:xfrm>
            <a:custGeom>
              <a:avLst/>
              <a:gdLst>
                <a:gd name="T0" fmla="*/ 0 w 6"/>
                <a:gd name="T1" fmla="*/ 0 h 23"/>
                <a:gd name="T2" fmla="*/ 1 w 6"/>
                <a:gd name="T3" fmla="*/ 0 h 23"/>
                <a:gd name="T4" fmla="*/ 6 w 6"/>
                <a:gd name="T5" fmla="*/ 0 h 23"/>
                <a:gd name="T6" fmla="*/ 6 w 6"/>
                <a:gd name="T7" fmla="*/ 0 h 23"/>
                <a:gd name="T8" fmla="*/ 6 w 6"/>
                <a:gd name="T9" fmla="*/ 23 h 23"/>
                <a:gd name="T10" fmla="*/ 6 w 6"/>
                <a:gd name="T11" fmla="*/ 23 h 23"/>
                <a:gd name="T12" fmla="*/ 1 w 6"/>
                <a:gd name="T13" fmla="*/ 23 h 23"/>
                <a:gd name="T14" fmla="*/ 0 w 6"/>
                <a:gd name="T15" fmla="*/ 23 h 23"/>
                <a:gd name="T16" fmla="*/ 0 w 6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6" name="Freeform 206"/>
            <p:cNvSpPr>
              <a:spLocks/>
            </p:cNvSpPr>
            <p:nvPr/>
          </p:nvSpPr>
          <p:spPr bwMode="auto">
            <a:xfrm>
              <a:off x="6610350" y="6526213"/>
              <a:ext cx="49213" cy="63500"/>
            </a:xfrm>
            <a:custGeom>
              <a:avLst/>
              <a:gdLst>
                <a:gd name="T0" fmla="*/ 6 w 18"/>
                <a:gd name="T1" fmla="*/ 23 h 23"/>
                <a:gd name="T2" fmla="*/ 6 w 18"/>
                <a:gd name="T3" fmla="*/ 23 h 23"/>
                <a:gd name="T4" fmla="*/ 6 w 18"/>
                <a:gd name="T5" fmla="*/ 23 h 23"/>
                <a:gd name="T6" fmla="*/ 6 w 18"/>
                <a:gd name="T7" fmla="*/ 23 h 23"/>
                <a:gd name="T8" fmla="*/ 6 w 18"/>
                <a:gd name="T9" fmla="*/ 23 h 23"/>
                <a:gd name="T10" fmla="*/ 6 w 18"/>
                <a:gd name="T11" fmla="*/ 6 h 23"/>
                <a:gd name="T12" fmla="*/ 6 w 18"/>
                <a:gd name="T13" fmla="*/ 5 h 23"/>
                <a:gd name="T14" fmla="*/ 6 w 18"/>
                <a:gd name="T15" fmla="*/ 5 h 23"/>
                <a:gd name="T16" fmla="*/ 0 w 18"/>
                <a:gd name="T17" fmla="*/ 5 h 23"/>
                <a:gd name="T18" fmla="*/ 0 w 18"/>
                <a:gd name="T19" fmla="*/ 5 h 23"/>
                <a:gd name="T20" fmla="*/ 0 w 18"/>
                <a:gd name="T21" fmla="*/ 5 h 23"/>
                <a:gd name="T22" fmla="*/ 0 w 18"/>
                <a:gd name="T23" fmla="*/ 5 h 23"/>
                <a:gd name="T24" fmla="*/ 0 w 18"/>
                <a:gd name="T25" fmla="*/ 5 h 23"/>
                <a:gd name="T26" fmla="*/ 0 w 18"/>
                <a:gd name="T27" fmla="*/ 5 h 23"/>
                <a:gd name="T28" fmla="*/ 0 w 18"/>
                <a:gd name="T29" fmla="*/ 0 h 23"/>
                <a:gd name="T30" fmla="*/ 0 w 18"/>
                <a:gd name="T31" fmla="*/ 0 h 23"/>
                <a:gd name="T32" fmla="*/ 0 w 18"/>
                <a:gd name="T33" fmla="*/ 0 h 23"/>
                <a:gd name="T34" fmla="*/ 18 w 18"/>
                <a:gd name="T35" fmla="*/ 0 h 23"/>
                <a:gd name="T36" fmla="*/ 18 w 18"/>
                <a:gd name="T37" fmla="*/ 0 h 23"/>
                <a:gd name="T38" fmla="*/ 18 w 18"/>
                <a:gd name="T39" fmla="*/ 0 h 23"/>
                <a:gd name="T40" fmla="*/ 18 w 18"/>
                <a:gd name="T41" fmla="*/ 0 h 23"/>
                <a:gd name="T42" fmla="*/ 18 w 18"/>
                <a:gd name="T43" fmla="*/ 5 h 23"/>
                <a:gd name="T44" fmla="*/ 18 w 18"/>
                <a:gd name="T45" fmla="*/ 5 h 23"/>
                <a:gd name="T46" fmla="*/ 18 w 18"/>
                <a:gd name="T47" fmla="*/ 5 h 23"/>
                <a:gd name="T48" fmla="*/ 18 w 18"/>
                <a:gd name="T49" fmla="*/ 5 h 23"/>
                <a:gd name="T50" fmla="*/ 12 w 18"/>
                <a:gd name="T51" fmla="*/ 5 h 23"/>
                <a:gd name="T52" fmla="*/ 12 w 18"/>
                <a:gd name="T53" fmla="*/ 5 h 23"/>
                <a:gd name="T54" fmla="*/ 12 w 18"/>
                <a:gd name="T55" fmla="*/ 6 h 23"/>
                <a:gd name="T56" fmla="*/ 12 w 18"/>
                <a:gd name="T57" fmla="*/ 6 h 23"/>
                <a:gd name="T58" fmla="*/ 12 w 18"/>
                <a:gd name="T59" fmla="*/ 23 h 23"/>
                <a:gd name="T60" fmla="*/ 12 w 18"/>
                <a:gd name="T61" fmla="*/ 23 h 23"/>
                <a:gd name="T62" fmla="*/ 12 w 18"/>
                <a:gd name="T63" fmla="*/ 23 h 23"/>
                <a:gd name="T64" fmla="*/ 11 w 18"/>
                <a:gd name="T65" fmla="*/ 23 h 23"/>
                <a:gd name="T66" fmla="*/ 6 w 18"/>
                <a:gd name="T67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8" h="23">
                  <a:moveTo>
                    <a:pt x="6" y="23"/>
                  </a:move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6"/>
                    <a:pt x="6" y="6"/>
                    <a:pt x="6" y="6"/>
                  </a:cubicBezTo>
                  <a:cubicBezTo>
                    <a:pt x="6" y="6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6"/>
                    <a:pt x="12" y="6"/>
                  </a:cubicBezTo>
                  <a:cubicBezTo>
                    <a:pt x="12" y="6"/>
                    <a:pt x="12" y="6"/>
                    <a:pt x="12" y="6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1" y="23"/>
                    <a:pt x="11" y="23"/>
                  </a:cubicBezTo>
                  <a:lnTo>
                    <a:pt x="6" y="2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7" name="Freeform 207"/>
            <p:cNvSpPr>
              <a:spLocks/>
            </p:cNvSpPr>
            <p:nvPr/>
          </p:nvSpPr>
          <p:spPr bwMode="auto">
            <a:xfrm>
              <a:off x="6677025" y="6526213"/>
              <a:ext cx="55563" cy="63500"/>
            </a:xfrm>
            <a:custGeom>
              <a:avLst/>
              <a:gdLst>
                <a:gd name="T0" fmla="*/ 8 w 20"/>
                <a:gd name="T1" fmla="*/ 23 h 23"/>
                <a:gd name="T2" fmla="*/ 7 w 20"/>
                <a:gd name="T3" fmla="*/ 23 h 23"/>
                <a:gd name="T4" fmla="*/ 7 w 20"/>
                <a:gd name="T5" fmla="*/ 14 h 23"/>
                <a:gd name="T6" fmla="*/ 0 w 20"/>
                <a:gd name="T7" fmla="*/ 1 h 23"/>
                <a:gd name="T8" fmla="*/ 1 w 20"/>
                <a:gd name="T9" fmla="*/ 0 h 23"/>
                <a:gd name="T10" fmla="*/ 6 w 20"/>
                <a:gd name="T11" fmla="*/ 0 h 23"/>
                <a:gd name="T12" fmla="*/ 7 w 20"/>
                <a:gd name="T13" fmla="*/ 0 h 23"/>
                <a:gd name="T14" fmla="*/ 10 w 20"/>
                <a:gd name="T15" fmla="*/ 8 h 23"/>
                <a:gd name="T16" fmla="*/ 11 w 20"/>
                <a:gd name="T17" fmla="*/ 8 h 23"/>
                <a:gd name="T18" fmla="*/ 14 w 20"/>
                <a:gd name="T19" fmla="*/ 0 h 23"/>
                <a:gd name="T20" fmla="*/ 15 w 20"/>
                <a:gd name="T21" fmla="*/ 0 h 23"/>
                <a:gd name="T22" fmla="*/ 20 w 20"/>
                <a:gd name="T23" fmla="*/ 0 h 23"/>
                <a:gd name="T24" fmla="*/ 20 w 20"/>
                <a:gd name="T25" fmla="*/ 1 h 23"/>
                <a:gd name="T26" fmla="*/ 13 w 20"/>
                <a:gd name="T27" fmla="*/ 14 h 23"/>
                <a:gd name="T28" fmla="*/ 13 w 20"/>
                <a:gd name="T29" fmla="*/ 23 h 23"/>
                <a:gd name="T30" fmla="*/ 13 w 20"/>
                <a:gd name="T31" fmla="*/ 23 h 23"/>
                <a:gd name="T32" fmla="*/ 8 w 20"/>
                <a:gd name="T33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0" h="23">
                  <a:moveTo>
                    <a:pt x="8" y="23"/>
                  </a:moveTo>
                  <a:cubicBezTo>
                    <a:pt x="8" y="23"/>
                    <a:pt x="7" y="23"/>
                    <a:pt x="7" y="23"/>
                  </a:cubicBezTo>
                  <a:cubicBezTo>
                    <a:pt x="7" y="14"/>
                    <a:pt x="7" y="14"/>
                    <a:pt x="7" y="14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7" y="0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1" y="8"/>
                    <a:pt x="11" y="8"/>
                    <a:pt x="11" y="8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0"/>
                    <a:pt x="20" y="0"/>
                    <a:pt x="20" y="1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3"/>
                    <a:pt x="13" y="23"/>
                    <a:pt x="13" y="23"/>
                  </a:cubicBezTo>
                  <a:lnTo>
                    <a:pt x="8" y="2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8" name="Freeform 208"/>
            <p:cNvSpPr>
              <a:spLocks noEditPoints="1"/>
            </p:cNvSpPr>
            <p:nvPr/>
          </p:nvSpPr>
          <p:spPr bwMode="auto">
            <a:xfrm>
              <a:off x="5861050" y="6657976"/>
              <a:ext cx="41275" cy="61913"/>
            </a:xfrm>
            <a:custGeom>
              <a:avLst/>
              <a:gdLst>
                <a:gd name="T0" fmla="*/ 0 w 15"/>
                <a:gd name="T1" fmla="*/ 0 h 23"/>
                <a:gd name="T2" fmla="*/ 0 w 15"/>
                <a:gd name="T3" fmla="*/ 0 h 23"/>
                <a:gd name="T4" fmla="*/ 7 w 15"/>
                <a:gd name="T5" fmla="*/ 0 h 23"/>
                <a:gd name="T6" fmla="*/ 15 w 15"/>
                <a:gd name="T7" fmla="*/ 5 h 23"/>
                <a:gd name="T8" fmla="*/ 15 w 15"/>
                <a:gd name="T9" fmla="*/ 12 h 23"/>
                <a:gd name="T10" fmla="*/ 15 w 15"/>
                <a:gd name="T11" fmla="*/ 19 h 23"/>
                <a:gd name="T12" fmla="*/ 7 w 15"/>
                <a:gd name="T13" fmla="*/ 23 h 23"/>
                <a:gd name="T14" fmla="*/ 0 w 15"/>
                <a:gd name="T15" fmla="*/ 23 h 23"/>
                <a:gd name="T16" fmla="*/ 0 w 15"/>
                <a:gd name="T17" fmla="*/ 23 h 23"/>
                <a:gd name="T18" fmla="*/ 0 w 15"/>
                <a:gd name="T19" fmla="*/ 0 h 23"/>
                <a:gd name="T20" fmla="*/ 2 w 15"/>
                <a:gd name="T21" fmla="*/ 21 h 23"/>
                <a:gd name="T22" fmla="*/ 7 w 15"/>
                <a:gd name="T23" fmla="*/ 21 h 23"/>
                <a:gd name="T24" fmla="*/ 13 w 15"/>
                <a:gd name="T25" fmla="*/ 18 h 23"/>
                <a:gd name="T26" fmla="*/ 14 w 15"/>
                <a:gd name="T27" fmla="*/ 12 h 23"/>
                <a:gd name="T28" fmla="*/ 13 w 15"/>
                <a:gd name="T29" fmla="*/ 5 h 23"/>
                <a:gd name="T30" fmla="*/ 7 w 15"/>
                <a:gd name="T31" fmla="*/ 2 h 23"/>
                <a:gd name="T32" fmla="*/ 2 w 15"/>
                <a:gd name="T33" fmla="*/ 2 h 23"/>
                <a:gd name="T34" fmla="*/ 2 w 15"/>
                <a:gd name="T35" fmla="*/ 2 h 23"/>
                <a:gd name="T36" fmla="*/ 2 w 15"/>
                <a:gd name="T37" fmla="*/ 21 h 23"/>
                <a:gd name="T38" fmla="*/ 2 w 15"/>
                <a:gd name="T39" fmla="*/ 2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5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1" y="0"/>
                    <a:pt x="14" y="2"/>
                    <a:pt x="15" y="5"/>
                  </a:cubicBezTo>
                  <a:cubicBezTo>
                    <a:pt x="15" y="6"/>
                    <a:pt x="15" y="8"/>
                    <a:pt x="15" y="12"/>
                  </a:cubicBezTo>
                  <a:cubicBezTo>
                    <a:pt x="15" y="16"/>
                    <a:pt x="15" y="17"/>
                    <a:pt x="15" y="19"/>
                  </a:cubicBezTo>
                  <a:cubicBezTo>
                    <a:pt x="14" y="22"/>
                    <a:pt x="11" y="23"/>
                    <a:pt x="7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  <a:moveTo>
                    <a:pt x="2" y="21"/>
                  </a:moveTo>
                  <a:cubicBezTo>
                    <a:pt x="7" y="21"/>
                    <a:pt x="7" y="21"/>
                    <a:pt x="7" y="21"/>
                  </a:cubicBezTo>
                  <a:cubicBezTo>
                    <a:pt x="10" y="21"/>
                    <a:pt x="12" y="20"/>
                    <a:pt x="13" y="18"/>
                  </a:cubicBezTo>
                  <a:cubicBezTo>
                    <a:pt x="13" y="17"/>
                    <a:pt x="14" y="16"/>
                    <a:pt x="14" y="12"/>
                  </a:cubicBezTo>
                  <a:cubicBezTo>
                    <a:pt x="14" y="8"/>
                    <a:pt x="13" y="7"/>
                    <a:pt x="13" y="5"/>
                  </a:cubicBezTo>
                  <a:cubicBezTo>
                    <a:pt x="12" y="3"/>
                    <a:pt x="10" y="2"/>
                    <a:pt x="7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79" name="Freeform 209"/>
            <p:cNvSpPr>
              <a:spLocks/>
            </p:cNvSpPr>
            <p:nvPr/>
          </p:nvSpPr>
          <p:spPr bwMode="auto">
            <a:xfrm>
              <a:off x="5937250" y="6657976"/>
              <a:ext cx="38100" cy="61913"/>
            </a:xfrm>
            <a:custGeom>
              <a:avLst/>
              <a:gdLst>
                <a:gd name="T0" fmla="*/ 0 w 14"/>
                <a:gd name="T1" fmla="*/ 0 h 23"/>
                <a:gd name="T2" fmla="*/ 0 w 14"/>
                <a:gd name="T3" fmla="*/ 0 h 23"/>
                <a:gd name="T4" fmla="*/ 13 w 14"/>
                <a:gd name="T5" fmla="*/ 0 h 23"/>
                <a:gd name="T6" fmla="*/ 14 w 14"/>
                <a:gd name="T7" fmla="*/ 0 h 23"/>
                <a:gd name="T8" fmla="*/ 14 w 14"/>
                <a:gd name="T9" fmla="*/ 2 h 23"/>
                <a:gd name="T10" fmla="*/ 13 w 14"/>
                <a:gd name="T11" fmla="*/ 2 h 23"/>
                <a:gd name="T12" fmla="*/ 2 w 14"/>
                <a:gd name="T13" fmla="*/ 2 h 23"/>
                <a:gd name="T14" fmla="*/ 2 w 14"/>
                <a:gd name="T15" fmla="*/ 2 h 23"/>
                <a:gd name="T16" fmla="*/ 2 w 14"/>
                <a:gd name="T17" fmla="*/ 10 h 23"/>
                <a:gd name="T18" fmla="*/ 2 w 14"/>
                <a:gd name="T19" fmla="*/ 11 h 23"/>
                <a:gd name="T20" fmla="*/ 12 w 14"/>
                <a:gd name="T21" fmla="*/ 11 h 23"/>
                <a:gd name="T22" fmla="*/ 12 w 14"/>
                <a:gd name="T23" fmla="*/ 11 h 23"/>
                <a:gd name="T24" fmla="*/ 12 w 14"/>
                <a:gd name="T25" fmla="*/ 12 h 23"/>
                <a:gd name="T26" fmla="*/ 12 w 14"/>
                <a:gd name="T27" fmla="*/ 12 h 23"/>
                <a:gd name="T28" fmla="*/ 2 w 14"/>
                <a:gd name="T29" fmla="*/ 12 h 23"/>
                <a:gd name="T30" fmla="*/ 2 w 14"/>
                <a:gd name="T31" fmla="*/ 13 h 23"/>
                <a:gd name="T32" fmla="*/ 2 w 14"/>
                <a:gd name="T33" fmla="*/ 21 h 23"/>
                <a:gd name="T34" fmla="*/ 2 w 14"/>
                <a:gd name="T35" fmla="*/ 21 h 23"/>
                <a:gd name="T36" fmla="*/ 13 w 14"/>
                <a:gd name="T37" fmla="*/ 21 h 23"/>
                <a:gd name="T38" fmla="*/ 14 w 14"/>
                <a:gd name="T39" fmla="*/ 22 h 23"/>
                <a:gd name="T40" fmla="*/ 14 w 14"/>
                <a:gd name="T41" fmla="*/ 23 h 23"/>
                <a:gd name="T42" fmla="*/ 13 w 14"/>
                <a:gd name="T43" fmla="*/ 23 h 23"/>
                <a:gd name="T44" fmla="*/ 0 w 14"/>
                <a:gd name="T45" fmla="*/ 23 h 23"/>
                <a:gd name="T46" fmla="*/ 0 w 14"/>
                <a:gd name="T47" fmla="*/ 23 h 23"/>
                <a:gd name="T48" fmla="*/ 0 w 14"/>
                <a:gd name="T4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4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2"/>
                    <a:pt x="14" y="2"/>
                    <a:pt x="14" y="2"/>
                  </a:cubicBezTo>
                  <a:cubicBezTo>
                    <a:pt x="14" y="2"/>
                    <a:pt x="14" y="2"/>
                    <a:pt x="13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0"/>
                    <a:pt x="2" y="10"/>
                    <a:pt x="2" y="10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2"/>
                    <a:pt x="2" y="13"/>
                    <a:pt x="2" y="13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13" y="21"/>
                    <a:pt x="13" y="21"/>
                    <a:pt x="13" y="21"/>
                  </a:cubicBezTo>
                  <a:cubicBezTo>
                    <a:pt x="14" y="21"/>
                    <a:pt x="14" y="22"/>
                    <a:pt x="14" y="22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3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0" name="Freeform 210"/>
            <p:cNvSpPr>
              <a:spLocks/>
            </p:cNvSpPr>
            <p:nvPr/>
          </p:nvSpPr>
          <p:spPr bwMode="auto">
            <a:xfrm>
              <a:off x="6005513" y="6657976"/>
              <a:ext cx="42863" cy="61913"/>
            </a:xfrm>
            <a:custGeom>
              <a:avLst/>
              <a:gdLst>
                <a:gd name="T0" fmla="*/ 0 w 16"/>
                <a:gd name="T1" fmla="*/ 0 h 23"/>
                <a:gd name="T2" fmla="*/ 1 w 16"/>
                <a:gd name="T3" fmla="*/ 0 h 23"/>
                <a:gd name="T4" fmla="*/ 2 w 16"/>
                <a:gd name="T5" fmla="*/ 0 h 23"/>
                <a:gd name="T6" fmla="*/ 3 w 16"/>
                <a:gd name="T7" fmla="*/ 0 h 23"/>
                <a:gd name="T8" fmla="*/ 14 w 16"/>
                <a:gd name="T9" fmla="*/ 20 h 23"/>
                <a:gd name="T10" fmla="*/ 14 w 16"/>
                <a:gd name="T11" fmla="*/ 20 h 23"/>
                <a:gd name="T12" fmla="*/ 14 w 16"/>
                <a:gd name="T13" fmla="*/ 0 h 23"/>
                <a:gd name="T14" fmla="*/ 15 w 16"/>
                <a:gd name="T15" fmla="*/ 0 h 23"/>
                <a:gd name="T16" fmla="*/ 16 w 16"/>
                <a:gd name="T17" fmla="*/ 0 h 23"/>
                <a:gd name="T18" fmla="*/ 16 w 16"/>
                <a:gd name="T19" fmla="*/ 0 h 23"/>
                <a:gd name="T20" fmla="*/ 16 w 16"/>
                <a:gd name="T21" fmla="*/ 23 h 23"/>
                <a:gd name="T22" fmla="*/ 16 w 16"/>
                <a:gd name="T23" fmla="*/ 23 h 23"/>
                <a:gd name="T24" fmla="*/ 15 w 16"/>
                <a:gd name="T25" fmla="*/ 23 h 23"/>
                <a:gd name="T26" fmla="*/ 14 w 16"/>
                <a:gd name="T27" fmla="*/ 23 h 23"/>
                <a:gd name="T28" fmla="*/ 3 w 16"/>
                <a:gd name="T29" fmla="*/ 4 h 23"/>
                <a:gd name="T30" fmla="*/ 2 w 16"/>
                <a:gd name="T31" fmla="*/ 4 h 23"/>
                <a:gd name="T32" fmla="*/ 2 w 16"/>
                <a:gd name="T33" fmla="*/ 23 h 23"/>
                <a:gd name="T34" fmla="*/ 2 w 16"/>
                <a:gd name="T35" fmla="*/ 23 h 23"/>
                <a:gd name="T36" fmla="*/ 1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3" y="0"/>
                    <a:pt x="3" y="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5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1" name="Freeform 211"/>
            <p:cNvSpPr>
              <a:spLocks/>
            </p:cNvSpPr>
            <p:nvPr/>
          </p:nvSpPr>
          <p:spPr bwMode="auto">
            <a:xfrm>
              <a:off x="6083300" y="6657976"/>
              <a:ext cx="55563" cy="61913"/>
            </a:xfrm>
            <a:custGeom>
              <a:avLst/>
              <a:gdLst>
                <a:gd name="T0" fmla="*/ 0 w 20"/>
                <a:gd name="T1" fmla="*/ 0 h 23"/>
                <a:gd name="T2" fmla="*/ 1 w 20"/>
                <a:gd name="T3" fmla="*/ 0 h 23"/>
                <a:gd name="T4" fmla="*/ 2 w 20"/>
                <a:gd name="T5" fmla="*/ 0 h 23"/>
                <a:gd name="T6" fmla="*/ 3 w 20"/>
                <a:gd name="T7" fmla="*/ 0 h 23"/>
                <a:gd name="T8" fmla="*/ 10 w 20"/>
                <a:gd name="T9" fmla="*/ 17 h 23"/>
                <a:gd name="T10" fmla="*/ 10 w 20"/>
                <a:gd name="T11" fmla="*/ 17 h 23"/>
                <a:gd name="T12" fmla="*/ 18 w 20"/>
                <a:gd name="T13" fmla="*/ 0 h 23"/>
                <a:gd name="T14" fmla="*/ 18 w 20"/>
                <a:gd name="T15" fmla="*/ 0 h 23"/>
                <a:gd name="T16" fmla="*/ 19 w 20"/>
                <a:gd name="T17" fmla="*/ 0 h 23"/>
                <a:gd name="T18" fmla="*/ 20 w 20"/>
                <a:gd name="T19" fmla="*/ 0 h 23"/>
                <a:gd name="T20" fmla="*/ 20 w 20"/>
                <a:gd name="T21" fmla="*/ 23 h 23"/>
                <a:gd name="T22" fmla="*/ 19 w 20"/>
                <a:gd name="T23" fmla="*/ 23 h 23"/>
                <a:gd name="T24" fmla="*/ 18 w 20"/>
                <a:gd name="T25" fmla="*/ 23 h 23"/>
                <a:gd name="T26" fmla="*/ 18 w 20"/>
                <a:gd name="T27" fmla="*/ 23 h 23"/>
                <a:gd name="T28" fmla="*/ 18 w 20"/>
                <a:gd name="T29" fmla="*/ 5 h 23"/>
                <a:gd name="T30" fmla="*/ 18 w 20"/>
                <a:gd name="T31" fmla="*/ 5 h 23"/>
                <a:gd name="T32" fmla="*/ 11 w 20"/>
                <a:gd name="T33" fmla="*/ 20 h 23"/>
                <a:gd name="T34" fmla="*/ 10 w 20"/>
                <a:gd name="T35" fmla="*/ 20 h 23"/>
                <a:gd name="T36" fmla="*/ 10 w 20"/>
                <a:gd name="T37" fmla="*/ 20 h 23"/>
                <a:gd name="T38" fmla="*/ 9 w 20"/>
                <a:gd name="T39" fmla="*/ 20 h 23"/>
                <a:gd name="T40" fmla="*/ 2 w 20"/>
                <a:gd name="T41" fmla="*/ 5 h 23"/>
                <a:gd name="T42" fmla="*/ 2 w 20"/>
                <a:gd name="T43" fmla="*/ 5 h 23"/>
                <a:gd name="T44" fmla="*/ 2 w 20"/>
                <a:gd name="T45" fmla="*/ 23 h 23"/>
                <a:gd name="T46" fmla="*/ 2 w 20"/>
                <a:gd name="T47" fmla="*/ 23 h 23"/>
                <a:gd name="T48" fmla="*/ 1 w 20"/>
                <a:gd name="T49" fmla="*/ 23 h 23"/>
                <a:gd name="T50" fmla="*/ 0 w 20"/>
                <a:gd name="T51" fmla="*/ 23 h 23"/>
                <a:gd name="T52" fmla="*/ 0 w 20"/>
                <a:gd name="T53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0" h="23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2" y="0"/>
                    <a:pt x="3" y="0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23"/>
                    <a:pt x="20" y="23"/>
                    <a:pt x="20" y="23"/>
                  </a:cubicBezTo>
                  <a:cubicBezTo>
                    <a:pt x="20" y="23"/>
                    <a:pt x="20" y="23"/>
                    <a:pt x="19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1" y="20"/>
                    <a:pt x="11" y="20"/>
                    <a:pt x="11" y="20"/>
                  </a:cubicBezTo>
                  <a:cubicBezTo>
                    <a:pt x="11" y="20"/>
                    <a:pt x="11" y="20"/>
                    <a:pt x="10" y="20"/>
                  </a:cubicBezTo>
                  <a:cubicBezTo>
                    <a:pt x="10" y="20"/>
                    <a:pt x="10" y="20"/>
                    <a:pt x="10" y="20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1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2" name="Freeform 212"/>
            <p:cNvSpPr>
              <a:spLocks noEditPoints="1"/>
            </p:cNvSpPr>
            <p:nvPr/>
          </p:nvSpPr>
          <p:spPr bwMode="auto">
            <a:xfrm>
              <a:off x="6167438" y="6657976"/>
              <a:ext cx="49213" cy="61913"/>
            </a:xfrm>
            <a:custGeom>
              <a:avLst/>
              <a:gdLst>
                <a:gd name="T0" fmla="*/ 8 w 18"/>
                <a:gd name="T1" fmla="*/ 0 h 23"/>
                <a:gd name="T2" fmla="*/ 8 w 18"/>
                <a:gd name="T3" fmla="*/ 0 h 23"/>
                <a:gd name="T4" fmla="*/ 9 w 18"/>
                <a:gd name="T5" fmla="*/ 0 h 23"/>
                <a:gd name="T6" fmla="*/ 10 w 18"/>
                <a:gd name="T7" fmla="*/ 0 h 23"/>
                <a:gd name="T8" fmla="*/ 18 w 18"/>
                <a:gd name="T9" fmla="*/ 23 h 23"/>
                <a:gd name="T10" fmla="*/ 18 w 18"/>
                <a:gd name="T11" fmla="*/ 23 h 23"/>
                <a:gd name="T12" fmla="*/ 16 w 18"/>
                <a:gd name="T13" fmla="*/ 23 h 23"/>
                <a:gd name="T14" fmla="*/ 16 w 18"/>
                <a:gd name="T15" fmla="*/ 23 h 23"/>
                <a:gd name="T16" fmla="*/ 14 w 18"/>
                <a:gd name="T17" fmla="*/ 17 h 23"/>
                <a:gd name="T18" fmla="*/ 4 w 18"/>
                <a:gd name="T19" fmla="*/ 17 h 23"/>
                <a:gd name="T20" fmla="*/ 2 w 18"/>
                <a:gd name="T21" fmla="*/ 23 h 23"/>
                <a:gd name="T22" fmla="*/ 1 w 18"/>
                <a:gd name="T23" fmla="*/ 23 h 23"/>
                <a:gd name="T24" fmla="*/ 0 w 18"/>
                <a:gd name="T25" fmla="*/ 23 h 23"/>
                <a:gd name="T26" fmla="*/ 0 w 18"/>
                <a:gd name="T27" fmla="*/ 23 h 23"/>
                <a:gd name="T28" fmla="*/ 8 w 18"/>
                <a:gd name="T29" fmla="*/ 0 h 23"/>
                <a:gd name="T30" fmla="*/ 13 w 18"/>
                <a:gd name="T31" fmla="*/ 15 h 23"/>
                <a:gd name="T32" fmla="*/ 9 w 18"/>
                <a:gd name="T33" fmla="*/ 3 h 23"/>
                <a:gd name="T34" fmla="*/ 9 w 18"/>
                <a:gd name="T35" fmla="*/ 3 h 23"/>
                <a:gd name="T36" fmla="*/ 4 w 18"/>
                <a:gd name="T37" fmla="*/ 15 h 23"/>
                <a:gd name="T38" fmla="*/ 13 w 18"/>
                <a:gd name="T39" fmla="*/ 15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8" h="23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4" y="17"/>
                    <a:pt x="14" y="17"/>
                    <a:pt x="14" y="17"/>
                  </a:cubicBezTo>
                  <a:cubicBezTo>
                    <a:pt x="4" y="17"/>
                    <a:pt x="4" y="17"/>
                    <a:pt x="4" y="17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8" y="0"/>
                  </a:lnTo>
                  <a:close/>
                  <a:moveTo>
                    <a:pt x="13" y="15"/>
                  </a:moveTo>
                  <a:cubicBezTo>
                    <a:pt x="9" y="3"/>
                    <a:pt x="9" y="3"/>
                    <a:pt x="9" y="3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4" y="15"/>
                    <a:pt x="4" y="15"/>
                    <a:pt x="4" y="15"/>
                  </a:cubicBezTo>
                  <a:lnTo>
                    <a:pt x="13" y="15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3" name="Freeform 213"/>
            <p:cNvSpPr>
              <a:spLocks noEditPoints="1"/>
            </p:cNvSpPr>
            <p:nvPr/>
          </p:nvSpPr>
          <p:spPr bwMode="auto">
            <a:xfrm>
              <a:off x="6246813" y="6657976"/>
              <a:ext cx="42863" cy="61913"/>
            </a:xfrm>
            <a:custGeom>
              <a:avLst/>
              <a:gdLst>
                <a:gd name="T0" fmla="*/ 14 w 16"/>
                <a:gd name="T1" fmla="*/ 23 h 23"/>
                <a:gd name="T2" fmla="*/ 13 w 16"/>
                <a:gd name="T3" fmla="*/ 23 h 23"/>
                <a:gd name="T4" fmla="*/ 8 w 16"/>
                <a:gd name="T5" fmla="*/ 13 h 23"/>
                <a:gd name="T6" fmla="*/ 8 w 16"/>
                <a:gd name="T7" fmla="*/ 13 h 23"/>
                <a:gd name="T8" fmla="*/ 2 w 16"/>
                <a:gd name="T9" fmla="*/ 13 h 23"/>
                <a:gd name="T10" fmla="*/ 2 w 16"/>
                <a:gd name="T11" fmla="*/ 13 h 23"/>
                <a:gd name="T12" fmla="*/ 2 w 16"/>
                <a:gd name="T13" fmla="*/ 23 h 23"/>
                <a:gd name="T14" fmla="*/ 2 w 16"/>
                <a:gd name="T15" fmla="*/ 23 h 23"/>
                <a:gd name="T16" fmla="*/ 0 w 16"/>
                <a:gd name="T17" fmla="*/ 23 h 23"/>
                <a:gd name="T18" fmla="*/ 0 w 16"/>
                <a:gd name="T19" fmla="*/ 23 h 23"/>
                <a:gd name="T20" fmla="*/ 0 w 16"/>
                <a:gd name="T21" fmla="*/ 0 h 23"/>
                <a:gd name="T22" fmla="*/ 0 w 16"/>
                <a:gd name="T23" fmla="*/ 0 h 23"/>
                <a:gd name="T24" fmla="*/ 8 w 16"/>
                <a:gd name="T25" fmla="*/ 0 h 23"/>
                <a:gd name="T26" fmla="*/ 15 w 16"/>
                <a:gd name="T27" fmla="*/ 7 h 23"/>
                <a:gd name="T28" fmla="*/ 10 w 16"/>
                <a:gd name="T29" fmla="*/ 13 h 23"/>
                <a:gd name="T30" fmla="*/ 15 w 16"/>
                <a:gd name="T31" fmla="*/ 23 h 23"/>
                <a:gd name="T32" fmla="*/ 15 w 16"/>
                <a:gd name="T33" fmla="*/ 23 h 23"/>
                <a:gd name="T34" fmla="*/ 14 w 16"/>
                <a:gd name="T35" fmla="*/ 23 h 23"/>
                <a:gd name="T36" fmla="*/ 13 w 16"/>
                <a:gd name="T37" fmla="*/ 7 h 23"/>
                <a:gd name="T38" fmla="*/ 8 w 16"/>
                <a:gd name="T39" fmla="*/ 2 h 23"/>
                <a:gd name="T40" fmla="*/ 2 w 16"/>
                <a:gd name="T41" fmla="*/ 2 h 23"/>
                <a:gd name="T42" fmla="*/ 2 w 16"/>
                <a:gd name="T43" fmla="*/ 2 h 23"/>
                <a:gd name="T44" fmla="*/ 2 w 16"/>
                <a:gd name="T45" fmla="*/ 11 h 23"/>
                <a:gd name="T46" fmla="*/ 2 w 16"/>
                <a:gd name="T47" fmla="*/ 11 h 23"/>
                <a:gd name="T48" fmla="*/ 8 w 16"/>
                <a:gd name="T49" fmla="*/ 11 h 23"/>
                <a:gd name="T50" fmla="*/ 13 w 16"/>
                <a:gd name="T51" fmla="*/ 7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6" h="23">
                  <a:moveTo>
                    <a:pt x="14" y="23"/>
                  </a:moveTo>
                  <a:cubicBezTo>
                    <a:pt x="13" y="23"/>
                    <a:pt x="13" y="23"/>
                    <a:pt x="13" y="2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12" y="0"/>
                    <a:pt x="15" y="3"/>
                    <a:pt x="15" y="7"/>
                  </a:cubicBezTo>
                  <a:cubicBezTo>
                    <a:pt x="15" y="10"/>
                    <a:pt x="13" y="12"/>
                    <a:pt x="10" y="1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5" y="23"/>
                    <a:pt x="15" y="23"/>
                  </a:cubicBezTo>
                  <a:lnTo>
                    <a:pt x="14" y="23"/>
                  </a:lnTo>
                  <a:close/>
                  <a:moveTo>
                    <a:pt x="13" y="7"/>
                  </a:moveTo>
                  <a:cubicBezTo>
                    <a:pt x="13" y="4"/>
                    <a:pt x="11" y="2"/>
                    <a:pt x="8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11" y="11"/>
                    <a:pt x="13" y="9"/>
                    <a:pt x="13" y="7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4" name="Freeform 214"/>
            <p:cNvSpPr>
              <a:spLocks/>
            </p:cNvSpPr>
            <p:nvPr/>
          </p:nvSpPr>
          <p:spPr bwMode="auto">
            <a:xfrm>
              <a:off x="6323013" y="6657976"/>
              <a:ext cx="42863" cy="61913"/>
            </a:xfrm>
            <a:custGeom>
              <a:avLst/>
              <a:gdLst>
                <a:gd name="T0" fmla="*/ 0 w 16"/>
                <a:gd name="T1" fmla="*/ 0 h 23"/>
                <a:gd name="T2" fmla="*/ 0 w 16"/>
                <a:gd name="T3" fmla="*/ 0 h 23"/>
                <a:gd name="T4" fmla="*/ 1 w 16"/>
                <a:gd name="T5" fmla="*/ 0 h 23"/>
                <a:gd name="T6" fmla="*/ 2 w 16"/>
                <a:gd name="T7" fmla="*/ 0 h 23"/>
                <a:gd name="T8" fmla="*/ 2 w 16"/>
                <a:gd name="T9" fmla="*/ 14 h 23"/>
                <a:gd name="T10" fmla="*/ 13 w 16"/>
                <a:gd name="T11" fmla="*/ 0 h 23"/>
                <a:gd name="T12" fmla="*/ 13 w 16"/>
                <a:gd name="T13" fmla="*/ 0 h 23"/>
                <a:gd name="T14" fmla="*/ 15 w 16"/>
                <a:gd name="T15" fmla="*/ 0 h 23"/>
                <a:gd name="T16" fmla="*/ 15 w 16"/>
                <a:gd name="T17" fmla="*/ 1 h 23"/>
                <a:gd name="T18" fmla="*/ 8 w 16"/>
                <a:gd name="T19" fmla="*/ 9 h 23"/>
                <a:gd name="T20" fmla="*/ 15 w 16"/>
                <a:gd name="T21" fmla="*/ 23 h 23"/>
                <a:gd name="T22" fmla="*/ 15 w 16"/>
                <a:gd name="T23" fmla="*/ 23 h 23"/>
                <a:gd name="T24" fmla="*/ 14 w 16"/>
                <a:gd name="T25" fmla="*/ 23 h 23"/>
                <a:gd name="T26" fmla="*/ 13 w 16"/>
                <a:gd name="T27" fmla="*/ 23 h 23"/>
                <a:gd name="T28" fmla="*/ 6 w 16"/>
                <a:gd name="T29" fmla="*/ 11 h 23"/>
                <a:gd name="T30" fmla="*/ 2 w 16"/>
                <a:gd name="T31" fmla="*/ 16 h 23"/>
                <a:gd name="T32" fmla="*/ 2 w 16"/>
                <a:gd name="T33" fmla="*/ 23 h 23"/>
                <a:gd name="T34" fmla="*/ 1 w 16"/>
                <a:gd name="T35" fmla="*/ 23 h 23"/>
                <a:gd name="T36" fmla="*/ 0 w 16"/>
                <a:gd name="T37" fmla="*/ 23 h 23"/>
                <a:gd name="T38" fmla="*/ 0 w 16"/>
                <a:gd name="T39" fmla="*/ 23 h 23"/>
                <a:gd name="T40" fmla="*/ 0 w 16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2" y="0"/>
                    <a:pt x="2" y="0"/>
                  </a:cubicBezTo>
                  <a:cubicBezTo>
                    <a:pt x="2" y="14"/>
                    <a:pt x="2" y="14"/>
                    <a:pt x="2" y="14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5" y="1"/>
                  </a:cubicBezTo>
                  <a:cubicBezTo>
                    <a:pt x="8" y="9"/>
                    <a:pt x="8" y="9"/>
                    <a:pt x="8" y="9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6" y="23"/>
                    <a:pt x="15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3" y="23"/>
                    <a:pt x="13" y="23"/>
                  </a:cubicBezTo>
                  <a:cubicBezTo>
                    <a:pt x="6" y="11"/>
                    <a:pt x="6" y="11"/>
                    <a:pt x="6" y="11"/>
                  </a:cubicBezTo>
                  <a:cubicBezTo>
                    <a:pt x="2" y="16"/>
                    <a:pt x="2" y="16"/>
                    <a:pt x="2" y="16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5" name="Freeform 215"/>
            <p:cNvSpPr>
              <a:spLocks/>
            </p:cNvSpPr>
            <p:nvPr/>
          </p:nvSpPr>
          <p:spPr bwMode="auto">
            <a:xfrm>
              <a:off x="6083300" y="5922963"/>
              <a:ext cx="209550" cy="411163"/>
            </a:xfrm>
            <a:custGeom>
              <a:avLst/>
              <a:gdLst>
                <a:gd name="T0" fmla="*/ 77 w 77"/>
                <a:gd name="T1" fmla="*/ 123 h 151"/>
                <a:gd name="T2" fmla="*/ 61 w 77"/>
                <a:gd name="T3" fmla="*/ 115 h 151"/>
                <a:gd name="T4" fmla="*/ 46 w 77"/>
                <a:gd name="T5" fmla="*/ 52 h 151"/>
                <a:gd name="T6" fmla="*/ 54 w 77"/>
                <a:gd name="T7" fmla="*/ 0 h 151"/>
                <a:gd name="T8" fmla="*/ 53 w 77"/>
                <a:gd name="T9" fmla="*/ 0 h 151"/>
                <a:gd name="T10" fmla="*/ 30 w 77"/>
                <a:gd name="T11" fmla="*/ 57 h 151"/>
                <a:gd name="T12" fmla="*/ 45 w 77"/>
                <a:gd name="T13" fmla="*/ 151 h 151"/>
                <a:gd name="T14" fmla="*/ 77 w 77"/>
                <a:gd name="T15" fmla="*/ 123 h 1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7" h="151">
                  <a:moveTo>
                    <a:pt x="77" y="123"/>
                  </a:moveTo>
                  <a:cubicBezTo>
                    <a:pt x="73" y="121"/>
                    <a:pt x="68" y="119"/>
                    <a:pt x="61" y="115"/>
                  </a:cubicBezTo>
                  <a:cubicBezTo>
                    <a:pt x="40" y="103"/>
                    <a:pt x="34" y="84"/>
                    <a:pt x="46" y="52"/>
                  </a:cubicBezTo>
                  <a:cubicBezTo>
                    <a:pt x="52" y="33"/>
                    <a:pt x="56" y="17"/>
                    <a:pt x="54" y="0"/>
                  </a:cubicBezTo>
                  <a:cubicBezTo>
                    <a:pt x="54" y="0"/>
                    <a:pt x="53" y="0"/>
                    <a:pt x="53" y="0"/>
                  </a:cubicBezTo>
                  <a:cubicBezTo>
                    <a:pt x="52" y="21"/>
                    <a:pt x="44" y="34"/>
                    <a:pt x="30" y="57"/>
                  </a:cubicBezTo>
                  <a:cubicBezTo>
                    <a:pt x="0" y="105"/>
                    <a:pt x="31" y="140"/>
                    <a:pt x="45" y="151"/>
                  </a:cubicBezTo>
                  <a:cubicBezTo>
                    <a:pt x="58" y="144"/>
                    <a:pt x="69" y="135"/>
                    <a:pt x="77" y="123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6" name="Freeform 216"/>
            <p:cNvSpPr>
              <a:spLocks/>
            </p:cNvSpPr>
            <p:nvPr/>
          </p:nvSpPr>
          <p:spPr bwMode="auto">
            <a:xfrm>
              <a:off x="5961063" y="5911851"/>
              <a:ext cx="252413" cy="446088"/>
            </a:xfrm>
            <a:custGeom>
              <a:avLst/>
              <a:gdLst>
                <a:gd name="T0" fmla="*/ 61 w 93"/>
                <a:gd name="T1" fmla="*/ 59 h 164"/>
                <a:gd name="T2" fmla="*/ 93 w 93"/>
                <a:gd name="T3" fmla="*/ 1 h 164"/>
                <a:gd name="T4" fmla="*/ 93 w 93"/>
                <a:gd name="T5" fmla="*/ 0 h 164"/>
                <a:gd name="T6" fmla="*/ 39 w 93"/>
                <a:gd name="T7" fmla="*/ 58 h 164"/>
                <a:gd name="T8" fmla="*/ 12 w 93"/>
                <a:gd name="T9" fmla="*/ 154 h 164"/>
                <a:gd name="T10" fmla="*/ 51 w 93"/>
                <a:gd name="T11" fmla="*/ 164 h 164"/>
                <a:gd name="T12" fmla="*/ 60 w 93"/>
                <a:gd name="T13" fmla="*/ 163 h 164"/>
                <a:gd name="T14" fmla="*/ 61 w 93"/>
                <a:gd name="T15" fmla="*/ 59 h 1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3" h="164">
                  <a:moveTo>
                    <a:pt x="61" y="59"/>
                  </a:moveTo>
                  <a:cubicBezTo>
                    <a:pt x="84" y="32"/>
                    <a:pt x="92" y="19"/>
                    <a:pt x="93" y="1"/>
                  </a:cubicBezTo>
                  <a:cubicBezTo>
                    <a:pt x="93" y="0"/>
                    <a:pt x="93" y="0"/>
                    <a:pt x="93" y="0"/>
                  </a:cubicBezTo>
                  <a:cubicBezTo>
                    <a:pt x="87" y="23"/>
                    <a:pt x="74" y="34"/>
                    <a:pt x="39" y="58"/>
                  </a:cubicBezTo>
                  <a:cubicBezTo>
                    <a:pt x="0" y="83"/>
                    <a:pt x="2" y="127"/>
                    <a:pt x="12" y="154"/>
                  </a:cubicBezTo>
                  <a:cubicBezTo>
                    <a:pt x="24" y="160"/>
                    <a:pt x="37" y="164"/>
                    <a:pt x="51" y="164"/>
                  </a:cubicBezTo>
                  <a:cubicBezTo>
                    <a:pt x="54" y="164"/>
                    <a:pt x="57" y="164"/>
                    <a:pt x="60" y="163"/>
                  </a:cubicBezTo>
                  <a:cubicBezTo>
                    <a:pt x="33" y="122"/>
                    <a:pt x="35" y="90"/>
                    <a:pt x="61" y="59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  <p:sp>
          <p:nvSpPr>
            <p:cNvPr id="87" name="Freeform 217"/>
            <p:cNvSpPr>
              <a:spLocks/>
            </p:cNvSpPr>
            <p:nvPr/>
          </p:nvSpPr>
          <p:spPr bwMode="auto">
            <a:xfrm>
              <a:off x="5864225" y="5907088"/>
              <a:ext cx="336550" cy="361950"/>
            </a:xfrm>
            <a:custGeom>
              <a:avLst/>
              <a:gdLst>
                <a:gd name="T0" fmla="*/ 83 w 124"/>
                <a:gd name="T1" fmla="*/ 41 h 133"/>
                <a:gd name="T2" fmla="*/ 124 w 124"/>
                <a:gd name="T3" fmla="*/ 0 h 133"/>
                <a:gd name="T4" fmla="*/ 124 w 124"/>
                <a:gd name="T5" fmla="*/ 0 h 133"/>
                <a:gd name="T6" fmla="*/ 52 w 124"/>
                <a:gd name="T7" fmla="*/ 32 h 133"/>
                <a:gd name="T8" fmla="*/ 2 w 124"/>
                <a:gd name="T9" fmla="*/ 64 h 133"/>
                <a:gd name="T10" fmla="*/ 0 w 124"/>
                <a:gd name="T11" fmla="*/ 79 h 133"/>
                <a:gd name="T12" fmla="*/ 20 w 124"/>
                <a:gd name="T13" fmla="*/ 133 h 133"/>
                <a:gd name="T14" fmla="*/ 83 w 124"/>
                <a:gd name="T15" fmla="*/ 41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4" h="133">
                  <a:moveTo>
                    <a:pt x="83" y="41"/>
                  </a:moveTo>
                  <a:cubicBezTo>
                    <a:pt x="109" y="30"/>
                    <a:pt x="121" y="13"/>
                    <a:pt x="124" y="0"/>
                  </a:cubicBezTo>
                  <a:cubicBezTo>
                    <a:pt x="124" y="0"/>
                    <a:pt x="124" y="0"/>
                    <a:pt x="124" y="0"/>
                  </a:cubicBezTo>
                  <a:cubicBezTo>
                    <a:pt x="112" y="23"/>
                    <a:pt x="90" y="27"/>
                    <a:pt x="52" y="32"/>
                  </a:cubicBezTo>
                  <a:cubicBezTo>
                    <a:pt x="30" y="35"/>
                    <a:pt x="12" y="48"/>
                    <a:pt x="2" y="64"/>
                  </a:cubicBezTo>
                  <a:cubicBezTo>
                    <a:pt x="1" y="69"/>
                    <a:pt x="0" y="74"/>
                    <a:pt x="0" y="79"/>
                  </a:cubicBezTo>
                  <a:cubicBezTo>
                    <a:pt x="0" y="99"/>
                    <a:pt x="8" y="118"/>
                    <a:pt x="20" y="133"/>
                  </a:cubicBezTo>
                  <a:cubicBezTo>
                    <a:pt x="19" y="68"/>
                    <a:pt x="52" y="54"/>
                    <a:pt x="83" y="4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a-DK"/>
            </a:p>
          </p:txBody>
        </p:sp>
      </p:grpSp>
    </p:spTree>
    <p:extLst>
      <p:ext uri="{BB962C8B-B14F-4D97-AF65-F5344CB8AC3E}">
        <p14:creationId xmlns:p14="http://schemas.microsoft.com/office/powerpoint/2010/main" val="22906726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lidenummer 1">
            <a:extLst>
              <a:ext uri="{FF2B5EF4-FFF2-40B4-BE49-F238E27FC236}">
                <a16:creationId xmlns:a16="http://schemas.microsoft.com/office/drawing/2014/main" id="{B479FD0A-DE42-4D67-8F9A-6B5E723F04F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rtl="0"/>
            <a:fld id="{D8D877B3-D348-4611-9BDB-C5374591D951}" type="slidenum">
              <a:rPr lang="en-US" smtClean="0"/>
              <a:pPr rtl="0"/>
              <a:t>10</a:t>
            </a:fld>
            <a:endParaRPr lang="en-US" dirty="0"/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CB9C98A7-98E7-4079-B0FD-7FDD32D17D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7374" y="370290"/>
            <a:ext cx="7535900" cy="1474385"/>
          </a:xfrm>
        </p:spPr>
        <p:txBody>
          <a:bodyPr/>
          <a:lstStyle/>
          <a:p>
            <a:r>
              <a:rPr lang="en-US" dirty="0" smtClean="0"/>
              <a:t>User interface</a:t>
            </a:r>
            <a:endParaRPr lang="en-US" dirty="0"/>
          </a:p>
        </p:txBody>
      </p:sp>
      <p:sp>
        <p:nvSpPr>
          <p:cNvPr id="12" name="Pladsholder til slidenummer 1">
            <a:extLst>
              <a:ext uri="{FF2B5EF4-FFF2-40B4-BE49-F238E27FC236}">
                <a16:creationId xmlns:a16="http://schemas.microsoft.com/office/drawing/2014/main" id="{B5AB4BCC-9C12-4604-AF44-53B6780A0039}"/>
              </a:ext>
            </a:extLst>
          </p:cNvPr>
          <p:cNvSpPr txBox="1">
            <a:spLocks/>
          </p:cNvSpPr>
          <p:nvPr/>
        </p:nvSpPr>
        <p:spPr>
          <a:xfrm>
            <a:off x="11335499" y="593223"/>
            <a:ext cx="389141" cy="227164"/>
          </a:xfrm>
          <a:prstGeom prst="rect">
            <a:avLst/>
          </a:prstGeom>
          <a:noFill/>
        </p:spPr>
        <p:txBody>
          <a:bodyPr vert="horz" lIns="0" tIns="0" rIns="0" bIns="0" rtlCol="0" anchor="ctr"/>
          <a:lstStyle>
            <a:defPPr rtl="0">
              <a:defRPr lang="en-GB"/>
            </a:defPPr>
            <a:lvl1pPr marL="0" algn="r" defTabSz="914330" rtl="0" eaLnBrk="1" latinLnBrk="0" hangingPunct="1">
              <a:defRPr sz="1000" b="1" i="0" kern="1200">
                <a:solidFill>
                  <a:schemeClr val="tx1">
                    <a:alpha val="70000"/>
                  </a:schemeClr>
                </a:solidFill>
                <a:latin typeface="+mn-lt"/>
                <a:ea typeface="Montserrat Medium" charset="0"/>
                <a:cs typeface="Montserrat Medium" charset="0"/>
              </a:defRPr>
            </a:lvl1pPr>
            <a:lvl2pPr marL="45716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3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49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66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2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299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15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32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Slide</a:t>
            </a:r>
          </a:p>
        </p:txBody>
      </p:sp>
      <p:sp>
        <p:nvSpPr>
          <p:cNvPr id="15" name="Pladsholder til slidenummer 1">
            <a:extLst>
              <a:ext uri="{FF2B5EF4-FFF2-40B4-BE49-F238E27FC236}">
                <a16:creationId xmlns:a16="http://schemas.microsoft.com/office/drawing/2014/main" id="{3C963DE5-DC0A-409E-9183-1AE8ACCCC83F}"/>
              </a:ext>
            </a:extLst>
          </p:cNvPr>
          <p:cNvSpPr txBox="1">
            <a:spLocks/>
          </p:cNvSpPr>
          <p:nvPr/>
        </p:nvSpPr>
        <p:spPr>
          <a:xfrm>
            <a:off x="11364307" y="755148"/>
            <a:ext cx="480638" cy="227164"/>
          </a:xfrm>
          <a:prstGeom prst="rect">
            <a:avLst/>
          </a:prstGeom>
          <a:noFill/>
        </p:spPr>
        <p:txBody>
          <a:bodyPr vert="horz" lIns="0" tIns="0" rIns="0" bIns="0" rtlCol="0" anchor="ctr"/>
          <a:lstStyle>
            <a:defPPr rtl="0">
              <a:defRPr lang="en-GB"/>
            </a:defPPr>
            <a:lvl1pPr marL="0" algn="r" defTabSz="914330" rtl="0" eaLnBrk="1" latinLnBrk="0" hangingPunct="1">
              <a:defRPr sz="1000" b="1" i="0" kern="1200">
                <a:solidFill>
                  <a:schemeClr val="tx1">
                    <a:alpha val="70000"/>
                  </a:schemeClr>
                </a:solidFill>
                <a:latin typeface="+mn-lt"/>
                <a:ea typeface="Montserrat Medium" charset="0"/>
                <a:cs typeface="Montserrat Medium" charset="0"/>
              </a:defRPr>
            </a:lvl1pPr>
            <a:lvl2pPr marL="45716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3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49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66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2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299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15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32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of 59</a:t>
            </a:r>
          </a:p>
        </p:txBody>
      </p:sp>
      <p:sp>
        <p:nvSpPr>
          <p:cNvPr id="16" name="Textfeld 10">
            <a:extLst>
              <a:ext uri="{FF2B5EF4-FFF2-40B4-BE49-F238E27FC236}">
                <a16:creationId xmlns:a16="http://schemas.microsoft.com/office/drawing/2014/main" id="{64B0EBCF-33A8-460F-8091-21A15438BF1D}"/>
              </a:ext>
            </a:extLst>
          </p:cNvPr>
          <p:cNvSpPr txBox="1"/>
          <p:nvPr/>
        </p:nvSpPr>
        <p:spPr>
          <a:xfrm flipH="1">
            <a:off x="408327" y="1475183"/>
            <a:ext cx="6363734" cy="50167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000" b="1" spc="300" dirty="0" smtClean="0"/>
              <a:t>Different sources</a:t>
            </a:r>
          </a:p>
          <a:p>
            <a:endParaRPr lang="de-DE" sz="2000" b="1" spc="300" dirty="0" smtClean="0"/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de-DE" sz="2000" spc="300" dirty="0" smtClean="0"/>
              <a:t>Interface PCB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endParaRPr lang="de-DE" sz="2000" spc="300" dirty="0"/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de-DE" sz="2000" spc="300" dirty="0" smtClean="0"/>
              <a:t>Graphical User Interface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endParaRPr lang="de-DE" sz="2000" spc="300" dirty="0"/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de-DE" sz="2000" spc="300" dirty="0" smtClean="0"/>
              <a:t>Go-kart pedal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de-DE" sz="2000" spc="300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de-DE" sz="2000" spc="300" dirty="0" smtClean="0"/>
          </a:p>
          <a:p>
            <a:r>
              <a:rPr lang="de-DE" sz="2000" b="1" spc="300" dirty="0" smtClean="0"/>
              <a:t>Reference Handler</a:t>
            </a:r>
            <a:endParaRPr lang="de-DE" sz="2000" b="1" spc="300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de-DE" sz="2000" spc="300" dirty="0" smtClean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de-DE" sz="2000" spc="300" dirty="0" smtClean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de-DE" sz="2000" spc="300" dirty="0" smtClean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de-DE" sz="2000" spc="300" dirty="0" smtClean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de-DE" sz="2000" spc="300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de-DE" sz="2000" spc="300" dirty="0"/>
          </a:p>
        </p:txBody>
      </p:sp>
      <p:pic>
        <p:nvPicPr>
          <p:cNvPr id="5" name="Imagen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81777" y="1326349"/>
            <a:ext cx="7163168" cy="5493032"/>
          </a:xfrm>
          <a:prstGeom prst="rect">
            <a:avLst/>
          </a:prstGeom>
        </p:spPr>
      </p:pic>
      <p:sp>
        <p:nvSpPr>
          <p:cNvPr id="8" name="Pladsholder til slidenummer 1">
            <a:extLst>
              <a:ext uri="{FF2B5EF4-FFF2-40B4-BE49-F238E27FC236}">
                <a16:creationId xmlns:a16="http://schemas.microsoft.com/office/drawing/2014/main" id="{0C88518C-6275-453C-9D5A-AAFA9C25143D}"/>
              </a:ext>
            </a:extLst>
          </p:cNvPr>
          <p:cNvSpPr txBox="1">
            <a:spLocks/>
          </p:cNvSpPr>
          <p:nvPr/>
        </p:nvSpPr>
        <p:spPr>
          <a:xfrm>
            <a:off x="10761026" y="6264777"/>
            <a:ext cx="699454" cy="227164"/>
          </a:xfrm>
          <a:prstGeom prst="rect">
            <a:avLst/>
          </a:prstGeom>
          <a:noFill/>
        </p:spPr>
        <p:txBody>
          <a:bodyPr vert="horz" lIns="0" tIns="0" rIns="0" bIns="0" rtlCol="0" anchor="ctr"/>
          <a:lstStyle>
            <a:defPPr rtl="0">
              <a:defRPr lang="en-GB"/>
            </a:defPPr>
            <a:lvl1pPr marL="0" algn="r" defTabSz="914330" rtl="0" eaLnBrk="1" latinLnBrk="0" hangingPunct="1">
              <a:defRPr sz="1000" b="1" i="0" kern="1200">
                <a:solidFill>
                  <a:schemeClr val="tx1">
                    <a:alpha val="70000"/>
                  </a:schemeClr>
                </a:solidFill>
                <a:latin typeface="+mn-lt"/>
                <a:ea typeface="Montserrat Medium" charset="0"/>
                <a:cs typeface="Montserrat Medium" charset="0"/>
              </a:defRPr>
            </a:lvl1pPr>
            <a:lvl2pPr marL="45716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3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49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66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2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299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15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32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400" dirty="0" err="1" smtClean="0"/>
              <a:t>Nicolás</a:t>
            </a:r>
            <a:endParaRPr lang="en-US" dirty="0"/>
          </a:p>
        </p:txBody>
      </p:sp>
      <p:pic>
        <p:nvPicPr>
          <p:cNvPr id="10" name="Imagen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2502" y="5114233"/>
            <a:ext cx="1802910" cy="16463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77593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lidenummer 1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8D877B3-D348-4611-9BDB-C5374591D951}" type="slidenum">
              <a:rPr lang="en-US" smtClean="0"/>
              <a:pPr rtl="0"/>
              <a:t>2</a:t>
            </a:fld>
            <a:endParaRPr lang="en-US" dirty="0"/>
          </a:p>
        </p:txBody>
      </p:sp>
      <p:sp>
        <p:nvSpPr>
          <p:cNvPr id="6" name="Titel 5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GB"/>
              <a:t>CONTENT</a:t>
            </a:r>
            <a:endParaRPr lang="da-DK" dirty="0"/>
          </a:p>
        </p:txBody>
      </p:sp>
      <p:sp>
        <p:nvSpPr>
          <p:cNvPr id="7" name="Pladsholder til tekst 6"/>
          <p:cNvSpPr>
            <a:spLocks noGrp="1"/>
          </p:cNvSpPr>
          <p:nvPr>
            <p:ph type="body" sz="quarter" idx="12"/>
          </p:nvPr>
        </p:nvSpPr>
        <p:spPr>
          <a:xfrm>
            <a:off x="814647" y="1629295"/>
            <a:ext cx="4227254" cy="5004261"/>
          </a:xfrm>
        </p:spPr>
        <p:txBody>
          <a:bodyPr rtlCol="0">
            <a:normAutofit/>
          </a:bodyPr>
          <a:lstStyle/>
          <a:p>
            <a:pPr rtl="0"/>
            <a:r>
              <a:rPr lang="en-GB" dirty="0"/>
              <a:t>INTRODUCTION</a:t>
            </a:r>
          </a:p>
          <a:p>
            <a:pPr rtl="0"/>
            <a:endParaRPr lang="en-GB" dirty="0"/>
          </a:p>
          <a:p>
            <a:pPr rtl="0"/>
            <a:r>
              <a:rPr lang="en-GB" dirty="0"/>
              <a:t>CONVERTER DESIGN</a:t>
            </a:r>
          </a:p>
          <a:p>
            <a:pPr rtl="0"/>
            <a:endParaRPr lang="en-GB" dirty="0"/>
          </a:p>
          <a:p>
            <a:pPr rtl="0"/>
            <a:r>
              <a:rPr lang="en-GB" dirty="0"/>
              <a:t>MPPT ALGORITHM</a:t>
            </a:r>
          </a:p>
          <a:p>
            <a:pPr rtl="0"/>
            <a:endParaRPr lang="en-GB" dirty="0"/>
          </a:p>
          <a:p>
            <a:pPr rtl="0"/>
            <a:r>
              <a:rPr lang="en-GB" dirty="0"/>
              <a:t>TESTS RESULTS</a:t>
            </a:r>
          </a:p>
          <a:p>
            <a:pPr rtl="0"/>
            <a:endParaRPr lang="en-GB" dirty="0"/>
          </a:p>
          <a:p>
            <a:pPr rtl="0"/>
            <a:r>
              <a:rPr lang="en-GB" dirty="0"/>
              <a:t>DISCUSSION</a:t>
            </a:r>
          </a:p>
          <a:p>
            <a:pPr rtl="0"/>
            <a:endParaRPr lang="en-GB" dirty="0"/>
          </a:p>
          <a:p>
            <a:pPr rtl="0"/>
            <a:r>
              <a:rPr lang="en-GB" dirty="0"/>
              <a:t>CONCLUSION</a:t>
            </a:r>
          </a:p>
        </p:txBody>
      </p:sp>
      <p:pic>
        <p:nvPicPr>
          <p:cNvPr id="8" name="Pladsholder til billede 7"/>
          <p:cNvPicPr>
            <a:picLocks noGrp="1" noChangeAspect="1"/>
          </p:cNvPicPr>
          <p:nvPr>
            <p:ph type="pic" sz="quarter" idx="11"/>
          </p:nvPr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907" r="3919"/>
          <a:stretch/>
        </p:blipFill>
        <p:spPr/>
      </p:pic>
    </p:spTree>
    <p:extLst>
      <p:ext uri="{BB962C8B-B14F-4D97-AF65-F5344CB8AC3E}">
        <p14:creationId xmlns:p14="http://schemas.microsoft.com/office/powerpoint/2010/main" val="25796948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-347663"/>
            <a:ext cx="12192000" cy="7553325"/>
          </a:xfrm>
          <a:prstGeom prst="rect">
            <a:avLst/>
          </a:prstGeom>
        </p:spPr>
      </p:pic>
      <p:sp>
        <p:nvSpPr>
          <p:cNvPr id="9" name="Titel 1"/>
          <p:cNvSpPr txBox="1">
            <a:spLocks/>
          </p:cNvSpPr>
          <p:nvPr/>
        </p:nvSpPr>
        <p:spPr>
          <a:xfrm>
            <a:off x="2593975" y="2828893"/>
            <a:ext cx="7341129" cy="1036319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  <a:effectLst/>
        </p:spPr>
        <p:txBody>
          <a:bodyPr vert="horz" lIns="0" tIns="0" rIns="0" bIns="0" rtlCol="0" anchor="ctr" anchorCtr="0">
            <a:noAutofit/>
          </a:bodyPr>
          <a:lstStyle>
            <a:lvl1pPr algn="ctr" defTabSz="914318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2800" b="1" kern="1200" spc="300" baseline="0">
                <a:solidFill>
                  <a:schemeClr val="tx1"/>
                </a:solidFill>
                <a:latin typeface="+mn-lt"/>
                <a:ea typeface="+mj-ea"/>
                <a:cs typeface="+mj-cs"/>
              </a:defRPr>
            </a:lvl1pPr>
          </a:lstStyle>
          <a:p>
            <a:r>
              <a:rPr lang="en-GB" smtClean="0"/>
              <a:t>Firmware</a:t>
            </a:r>
            <a:endParaRPr lang="da-DK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011900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lidenummer 1">
            <a:extLst>
              <a:ext uri="{FF2B5EF4-FFF2-40B4-BE49-F238E27FC236}">
                <a16:creationId xmlns:a16="http://schemas.microsoft.com/office/drawing/2014/main" id="{B479FD0A-DE42-4D67-8F9A-6B5E723F04F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rtl="0"/>
            <a:fld id="{D8D877B3-D348-4611-9BDB-C5374591D951}" type="slidenum">
              <a:rPr lang="en-US" smtClean="0"/>
              <a:pPr rtl="0"/>
              <a:t>4</a:t>
            </a:fld>
            <a:endParaRPr lang="en-US" dirty="0"/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CB9C98A7-98E7-4079-B0FD-7FDD32D17D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7374" y="370290"/>
            <a:ext cx="7535900" cy="1474385"/>
          </a:xfrm>
        </p:spPr>
        <p:txBody>
          <a:bodyPr/>
          <a:lstStyle/>
          <a:p>
            <a:r>
              <a:rPr lang="en-US" dirty="0" smtClean="0"/>
              <a:t>Firmware Design</a:t>
            </a:r>
            <a:endParaRPr lang="en-US" dirty="0"/>
          </a:p>
        </p:txBody>
      </p:sp>
      <p:sp>
        <p:nvSpPr>
          <p:cNvPr id="12" name="Pladsholder til slidenummer 1">
            <a:extLst>
              <a:ext uri="{FF2B5EF4-FFF2-40B4-BE49-F238E27FC236}">
                <a16:creationId xmlns:a16="http://schemas.microsoft.com/office/drawing/2014/main" id="{B5AB4BCC-9C12-4604-AF44-53B6780A0039}"/>
              </a:ext>
            </a:extLst>
          </p:cNvPr>
          <p:cNvSpPr txBox="1">
            <a:spLocks/>
          </p:cNvSpPr>
          <p:nvPr/>
        </p:nvSpPr>
        <p:spPr>
          <a:xfrm>
            <a:off x="11335499" y="593223"/>
            <a:ext cx="389141" cy="227164"/>
          </a:xfrm>
          <a:prstGeom prst="rect">
            <a:avLst/>
          </a:prstGeom>
          <a:noFill/>
        </p:spPr>
        <p:txBody>
          <a:bodyPr vert="horz" lIns="0" tIns="0" rIns="0" bIns="0" rtlCol="0" anchor="ctr"/>
          <a:lstStyle>
            <a:defPPr rtl="0">
              <a:defRPr lang="en-GB"/>
            </a:defPPr>
            <a:lvl1pPr marL="0" algn="r" defTabSz="914330" rtl="0" eaLnBrk="1" latinLnBrk="0" hangingPunct="1">
              <a:defRPr sz="1000" b="1" i="0" kern="1200">
                <a:solidFill>
                  <a:schemeClr val="tx1">
                    <a:alpha val="70000"/>
                  </a:schemeClr>
                </a:solidFill>
                <a:latin typeface="+mn-lt"/>
                <a:ea typeface="Montserrat Medium" charset="0"/>
                <a:cs typeface="Montserrat Medium" charset="0"/>
              </a:defRPr>
            </a:lvl1pPr>
            <a:lvl2pPr marL="45716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3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49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66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2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299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15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32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Slide</a:t>
            </a:r>
          </a:p>
        </p:txBody>
      </p:sp>
      <p:sp>
        <p:nvSpPr>
          <p:cNvPr id="15" name="Pladsholder til slidenummer 1">
            <a:extLst>
              <a:ext uri="{FF2B5EF4-FFF2-40B4-BE49-F238E27FC236}">
                <a16:creationId xmlns:a16="http://schemas.microsoft.com/office/drawing/2014/main" id="{3C963DE5-DC0A-409E-9183-1AE8ACCCC83F}"/>
              </a:ext>
            </a:extLst>
          </p:cNvPr>
          <p:cNvSpPr txBox="1">
            <a:spLocks/>
          </p:cNvSpPr>
          <p:nvPr/>
        </p:nvSpPr>
        <p:spPr>
          <a:xfrm>
            <a:off x="11364307" y="755148"/>
            <a:ext cx="480638" cy="227164"/>
          </a:xfrm>
          <a:prstGeom prst="rect">
            <a:avLst/>
          </a:prstGeom>
          <a:noFill/>
        </p:spPr>
        <p:txBody>
          <a:bodyPr vert="horz" lIns="0" tIns="0" rIns="0" bIns="0" rtlCol="0" anchor="ctr"/>
          <a:lstStyle>
            <a:defPPr rtl="0">
              <a:defRPr lang="en-GB"/>
            </a:defPPr>
            <a:lvl1pPr marL="0" algn="r" defTabSz="914330" rtl="0" eaLnBrk="1" latinLnBrk="0" hangingPunct="1">
              <a:defRPr sz="1000" b="1" i="0" kern="1200">
                <a:solidFill>
                  <a:schemeClr val="tx1">
                    <a:alpha val="70000"/>
                  </a:schemeClr>
                </a:solidFill>
                <a:latin typeface="+mn-lt"/>
                <a:ea typeface="Montserrat Medium" charset="0"/>
                <a:cs typeface="Montserrat Medium" charset="0"/>
              </a:defRPr>
            </a:lvl1pPr>
            <a:lvl2pPr marL="45716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3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49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66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2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299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15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32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of 59</a:t>
            </a:r>
          </a:p>
        </p:txBody>
      </p:sp>
      <p:grpSp>
        <p:nvGrpSpPr>
          <p:cNvPr id="46" name="Grupo 45"/>
          <p:cNvGrpSpPr/>
          <p:nvPr/>
        </p:nvGrpSpPr>
        <p:grpSpPr>
          <a:xfrm>
            <a:off x="5138893" y="1335892"/>
            <a:ext cx="1915428" cy="4395537"/>
            <a:chOff x="991401" y="1568918"/>
            <a:chExt cx="1915428" cy="4395537"/>
          </a:xfrm>
        </p:grpSpPr>
        <p:sp>
          <p:nvSpPr>
            <p:cNvPr id="8" name="Rectángulo redondeado 7"/>
            <p:cNvSpPr/>
            <p:nvPr/>
          </p:nvSpPr>
          <p:spPr>
            <a:xfrm>
              <a:off x="991402" y="1568918"/>
              <a:ext cx="1915427" cy="1087655"/>
            </a:xfrm>
            <a:prstGeom prst="roundRect">
              <a:avLst/>
            </a:prstGeom>
            <a:ln w="285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s-ES" dirty="0" smtClean="0"/>
                <a:t>System feature definition</a:t>
              </a:r>
              <a:endParaRPr lang="es-ES" dirty="0"/>
            </a:p>
          </p:txBody>
        </p:sp>
        <p:sp>
          <p:nvSpPr>
            <p:cNvPr id="17" name="Rectángulo redondeado 16"/>
            <p:cNvSpPr/>
            <p:nvPr/>
          </p:nvSpPr>
          <p:spPr>
            <a:xfrm>
              <a:off x="991401" y="3222859"/>
              <a:ext cx="1915427" cy="1087655"/>
            </a:xfrm>
            <a:prstGeom prst="roundRect">
              <a:avLst/>
            </a:prstGeom>
            <a:ln w="285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s-ES" dirty="0" smtClean="0"/>
                <a:t>High level design</a:t>
              </a:r>
            </a:p>
          </p:txBody>
        </p:sp>
        <p:sp>
          <p:nvSpPr>
            <p:cNvPr id="20" name="Flecha abajo 19"/>
            <p:cNvSpPr/>
            <p:nvPr/>
          </p:nvSpPr>
          <p:spPr>
            <a:xfrm>
              <a:off x="1749389" y="4310514"/>
              <a:ext cx="399450" cy="566286"/>
            </a:xfrm>
            <a:prstGeom prst="downArrow">
              <a:avLst/>
            </a:prstGeom>
            <a:ln w="285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sp>
          <p:nvSpPr>
            <p:cNvPr id="22" name="Flecha abajo 21"/>
            <p:cNvSpPr/>
            <p:nvPr/>
          </p:nvSpPr>
          <p:spPr>
            <a:xfrm>
              <a:off x="1749389" y="2664109"/>
              <a:ext cx="399450" cy="551214"/>
            </a:xfrm>
            <a:prstGeom prst="downArrow">
              <a:avLst/>
            </a:prstGeom>
            <a:ln w="285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sp>
          <p:nvSpPr>
            <p:cNvPr id="19" name="Rectángulo redondeado 18"/>
            <p:cNvSpPr/>
            <p:nvPr/>
          </p:nvSpPr>
          <p:spPr>
            <a:xfrm>
              <a:off x="991402" y="4876800"/>
              <a:ext cx="1915427" cy="1087655"/>
            </a:xfrm>
            <a:prstGeom prst="roundRect">
              <a:avLst/>
            </a:prstGeom>
            <a:ln w="285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s-ES" dirty="0" err="1" smtClean="0"/>
                <a:t>Low</a:t>
              </a:r>
              <a:r>
                <a:rPr lang="es-ES" dirty="0" smtClean="0"/>
                <a:t> level design</a:t>
              </a:r>
              <a:endParaRPr lang="es-ES" b="1" dirty="0"/>
            </a:p>
          </p:txBody>
        </p:sp>
      </p:grpSp>
      <p:sp>
        <p:nvSpPr>
          <p:cNvPr id="23" name="Textfeld 10">
            <a:extLst>
              <a:ext uri="{FF2B5EF4-FFF2-40B4-BE49-F238E27FC236}">
                <a16:creationId xmlns:a16="http://schemas.microsoft.com/office/drawing/2014/main" id="{64B0EBCF-33A8-460F-8091-21A15438BF1D}"/>
              </a:ext>
            </a:extLst>
          </p:cNvPr>
          <p:cNvSpPr txBox="1"/>
          <p:nvPr/>
        </p:nvSpPr>
        <p:spPr>
          <a:xfrm flipH="1">
            <a:off x="268565" y="2366054"/>
            <a:ext cx="4729589" cy="40934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000" b="1" spc="300" dirty="0" smtClean="0"/>
              <a:t>Modular design</a:t>
            </a:r>
          </a:p>
          <a:p>
            <a:endParaRPr lang="de-DE" sz="2000" b="1" spc="300" dirty="0" smtClean="0"/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de-DE" sz="2000" spc="300" dirty="0" smtClean="0"/>
              <a:t>Allows collaboration between several developers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endParaRPr lang="de-DE" sz="2000" spc="300" dirty="0" smtClean="0"/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de-DE" sz="2000" spc="300" dirty="0" smtClean="0"/>
              <a:t>Increases scalability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endParaRPr lang="de-DE" sz="2000" spc="300" dirty="0" smtClean="0"/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de-DE" sz="2000" spc="300" dirty="0" smtClean="0"/>
              <a:t>Increases reliability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endParaRPr lang="de-DE" sz="2000" spc="300" dirty="0" smtClean="0"/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de-DE" sz="2000" spc="300" dirty="0" smtClean="0"/>
              <a:t>Allows code reusability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de-DE" sz="2000" spc="300" dirty="0" smtClean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de-DE" sz="2000" spc="300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de-DE" sz="2000" spc="300" dirty="0"/>
          </a:p>
        </p:txBody>
      </p:sp>
      <p:pic>
        <p:nvPicPr>
          <p:cNvPr id="45" name="Imagen 4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75299" y="2006600"/>
            <a:ext cx="3849341" cy="3515056"/>
          </a:xfrm>
          <a:prstGeom prst="rect">
            <a:avLst/>
          </a:prstGeom>
        </p:spPr>
      </p:pic>
      <p:sp>
        <p:nvSpPr>
          <p:cNvPr id="14" name="Pladsholder til slidenummer 1">
            <a:extLst>
              <a:ext uri="{FF2B5EF4-FFF2-40B4-BE49-F238E27FC236}">
                <a16:creationId xmlns:a16="http://schemas.microsoft.com/office/drawing/2014/main" id="{0C88518C-6275-453C-9D5A-AAFA9C25143D}"/>
              </a:ext>
            </a:extLst>
          </p:cNvPr>
          <p:cNvSpPr txBox="1">
            <a:spLocks/>
          </p:cNvSpPr>
          <p:nvPr/>
        </p:nvSpPr>
        <p:spPr>
          <a:xfrm>
            <a:off x="10761026" y="6264777"/>
            <a:ext cx="699454" cy="227164"/>
          </a:xfrm>
          <a:prstGeom prst="rect">
            <a:avLst/>
          </a:prstGeom>
          <a:noFill/>
        </p:spPr>
        <p:txBody>
          <a:bodyPr vert="horz" lIns="0" tIns="0" rIns="0" bIns="0" rtlCol="0" anchor="ctr"/>
          <a:lstStyle>
            <a:defPPr rtl="0">
              <a:defRPr lang="en-GB"/>
            </a:defPPr>
            <a:lvl1pPr marL="0" algn="r" defTabSz="914330" rtl="0" eaLnBrk="1" latinLnBrk="0" hangingPunct="1">
              <a:defRPr sz="1000" b="1" i="0" kern="1200">
                <a:solidFill>
                  <a:schemeClr val="tx1">
                    <a:alpha val="70000"/>
                  </a:schemeClr>
                </a:solidFill>
                <a:latin typeface="+mn-lt"/>
                <a:ea typeface="Montserrat Medium" charset="0"/>
                <a:cs typeface="Montserrat Medium" charset="0"/>
              </a:defRPr>
            </a:lvl1pPr>
            <a:lvl2pPr marL="45716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3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49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66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2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299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15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32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400" dirty="0" err="1" smtClean="0"/>
              <a:t>Nicolás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177366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lidenummer 1">
            <a:extLst>
              <a:ext uri="{FF2B5EF4-FFF2-40B4-BE49-F238E27FC236}">
                <a16:creationId xmlns:a16="http://schemas.microsoft.com/office/drawing/2014/main" id="{B479FD0A-DE42-4D67-8F9A-6B5E723F04F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rtl="0"/>
            <a:fld id="{D8D877B3-D348-4611-9BDB-C5374591D951}" type="slidenum">
              <a:rPr lang="en-US" smtClean="0"/>
              <a:pPr rtl="0"/>
              <a:t>5</a:t>
            </a:fld>
            <a:endParaRPr lang="en-US" dirty="0"/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CB9C98A7-98E7-4079-B0FD-7FDD32D17D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7374" y="370290"/>
            <a:ext cx="7535900" cy="1474385"/>
          </a:xfrm>
        </p:spPr>
        <p:txBody>
          <a:bodyPr/>
          <a:lstStyle/>
          <a:p>
            <a:r>
              <a:rPr lang="en-US" dirty="0" smtClean="0"/>
              <a:t>High level design</a:t>
            </a:r>
            <a:endParaRPr lang="en-US" dirty="0"/>
          </a:p>
        </p:txBody>
      </p:sp>
      <p:sp>
        <p:nvSpPr>
          <p:cNvPr id="12" name="Pladsholder til slidenummer 1">
            <a:extLst>
              <a:ext uri="{FF2B5EF4-FFF2-40B4-BE49-F238E27FC236}">
                <a16:creationId xmlns:a16="http://schemas.microsoft.com/office/drawing/2014/main" id="{B5AB4BCC-9C12-4604-AF44-53B6780A0039}"/>
              </a:ext>
            </a:extLst>
          </p:cNvPr>
          <p:cNvSpPr txBox="1">
            <a:spLocks/>
          </p:cNvSpPr>
          <p:nvPr/>
        </p:nvSpPr>
        <p:spPr>
          <a:xfrm>
            <a:off x="11335499" y="593223"/>
            <a:ext cx="389141" cy="227164"/>
          </a:xfrm>
          <a:prstGeom prst="rect">
            <a:avLst/>
          </a:prstGeom>
          <a:noFill/>
        </p:spPr>
        <p:txBody>
          <a:bodyPr vert="horz" lIns="0" tIns="0" rIns="0" bIns="0" rtlCol="0" anchor="ctr"/>
          <a:lstStyle>
            <a:defPPr rtl="0">
              <a:defRPr lang="en-GB"/>
            </a:defPPr>
            <a:lvl1pPr marL="0" algn="r" defTabSz="914330" rtl="0" eaLnBrk="1" latinLnBrk="0" hangingPunct="1">
              <a:defRPr sz="1000" b="1" i="0" kern="1200">
                <a:solidFill>
                  <a:schemeClr val="tx1">
                    <a:alpha val="70000"/>
                  </a:schemeClr>
                </a:solidFill>
                <a:latin typeface="+mn-lt"/>
                <a:ea typeface="Montserrat Medium" charset="0"/>
                <a:cs typeface="Montserrat Medium" charset="0"/>
              </a:defRPr>
            </a:lvl1pPr>
            <a:lvl2pPr marL="45716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3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49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66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2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299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15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32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Slide</a:t>
            </a:r>
          </a:p>
        </p:txBody>
      </p:sp>
      <p:sp>
        <p:nvSpPr>
          <p:cNvPr id="15" name="Pladsholder til slidenummer 1">
            <a:extLst>
              <a:ext uri="{FF2B5EF4-FFF2-40B4-BE49-F238E27FC236}">
                <a16:creationId xmlns:a16="http://schemas.microsoft.com/office/drawing/2014/main" id="{3C963DE5-DC0A-409E-9183-1AE8ACCCC83F}"/>
              </a:ext>
            </a:extLst>
          </p:cNvPr>
          <p:cNvSpPr txBox="1">
            <a:spLocks/>
          </p:cNvSpPr>
          <p:nvPr/>
        </p:nvSpPr>
        <p:spPr>
          <a:xfrm>
            <a:off x="11364307" y="755148"/>
            <a:ext cx="480638" cy="227164"/>
          </a:xfrm>
          <a:prstGeom prst="rect">
            <a:avLst/>
          </a:prstGeom>
          <a:noFill/>
        </p:spPr>
        <p:txBody>
          <a:bodyPr vert="horz" lIns="0" tIns="0" rIns="0" bIns="0" rtlCol="0" anchor="ctr"/>
          <a:lstStyle>
            <a:defPPr rtl="0">
              <a:defRPr lang="en-GB"/>
            </a:defPPr>
            <a:lvl1pPr marL="0" algn="r" defTabSz="914330" rtl="0" eaLnBrk="1" latinLnBrk="0" hangingPunct="1">
              <a:defRPr sz="1000" b="1" i="0" kern="1200">
                <a:solidFill>
                  <a:schemeClr val="tx1">
                    <a:alpha val="70000"/>
                  </a:schemeClr>
                </a:solidFill>
                <a:latin typeface="+mn-lt"/>
                <a:ea typeface="Montserrat Medium" charset="0"/>
                <a:cs typeface="Montserrat Medium" charset="0"/>
              </a:defRPr>
            </a:lvl1pPr>
            <a:lvl2pPr marL="45716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3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49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66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2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299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15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32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of 59</a:t>
            </a:r>
          </a:p>
        </p:txBody>
      </p:sp>
      <p:sp>
        <p:nvSpPr>
          <p:cNvPr id="23" name="Textfeld 10">
            <a:extLst>
              <a:ext uri="{FF2B5EF4-FFF2-40B4-BE49-F238E27FC236}">
                <a16:creationId xmlns:a16="http://schemas.microsoft.com/office/drawing/2014/main" id="{64B0EBCF-33A8-460F-8091-21A15438BF1D}"/>
              </a:ext>
            </a:extLst>
          </p:cNvPr>
          <p:cNvSpPr txBox="1"/>
          <p:nvPr/>
        </p:nvSpPr>
        <p:spPr>
          <a:xfrm flipH="1">
            <a:off x="1005815" y="1702234"/>
            <a:ext cx="6363734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000" b="1" spc="300" dirty="0" smtClean="0"/>
              <a:t>For every software module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endParaRPr lang="de-DE" sz="2000" b="1" spc="300" dirty="0" smtClean="0"/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de-DE" sz="2000" spc="300" dirty="0" smtClean="0"/>
              <a:t>What is its goal? 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endParaRPr lang="de-DE" sz="2000" spc="300" dirty="0" smtClean="0"/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de-DE" sz="2000" spc="300" dirty="0" smtClean="0"/>
              <a:t>When should the task be performed?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endParaRPr lang="de-DE" sz="2000" spc="300" dirty="0" smtClean="0"/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de-DE" sz="2000" spc="300" dirty="0" smtClean="0"/>
              <a:t>How will it interact with other modules?</a:t>
            </a:r>
          </a:p>
          <a:p>
            <a:endParaRPr lang="de-DE" sz="2000" spc="300" dirty="0" smtClean="0"/>
          </a:p>
          <a:p>
            <a:r>
              <a:rPr lang="de-DE" sz="2000" b="1" spc="300" dirty="0" smtClean="0"/>
              <a:t>Goal</a:t>
            </a:r>
          </a:p>
          <a:p>
            <a:endParaRPr lang="de-DE" sz="2000" b="1" spc="300" dirty="0"/>
          </a:p>
          <a:p>
            <a:r>
              <a:rPr lang="de-DE" sz="2000" spc="300" dirty="0" smtClean="0"/>
              <a:t>Understand the big picture of the system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de-DE" sz="2000" spc="300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de-DE" sz="2000" spc="300" dirty="0"/>
          </a:p>
        </p:txBody>
      </p:sp>
      <p:pic>
        <p:nvPicPr>
          <p:cNvPr id="5" name="Imagen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23274" y="1518697"/>
            <a:ext cx="3074936" cy="4408552"/>
          </a:xfrm>
          <a:prstGeom prst="rect">
            <a:avLst/>
          </a:prstGeom>
        </p:spPr>
      </p:pic>
      <p:sp>
        <p:nvSpPr>
          <p:cNvPr id="8" name="Pladsholder til slidenummer 1">
            <a:extLst>
              <a:ext uri="{FF2B5EF4-FFF2-40B4-BE49-F238E27FC236}">
                <a16:creationId xmlns:a16="http://schemas.microsoft.com/office/drawing/2014/main" id="{0C88518C-6275-453C-9D5A-AAFA9C25143D}"/>
              </a:ext>
            </a:extLst>
          </p:cNvPr>
          <p:cNvSpPr txBox="1">
            <a:spLocks/>
          </p:cNvSpPr>
          <p:nvPr/>
        </p:nvSpPr>
        <p:spPr>
          <a:xfrm>
            <a:off x="10761026" y="6264777"/>
            <a:ext cx="699454" cy="227164"/>
          </a:xfrm>
          <a:prstGeom prst="rect">
            <a:avLst/>
          </a:prstGeom>
          <a:noFill/>
        </p:spPr>
        <p:txBody>
          <a:bodyPr vert="horz" lIns="0" tIns="0" rIns="0" bIns="0" rtlCol="0" anchor="ctr"/>
          <a:lstStyle>
            <a:defPPr rtl="0">
              <a:defRPr lang="en-GB"/>
            </a:defPPr>
            <a:lvl1pPr marL="0" algn="r" defTabSz="914330" rtl="0" eaLnBrk="1" latinLnBrk="0" hangingPunct="1">
              <a:defRPr sz="1000" b="1" i="0" kern="1200">
                <a:solidFill>
                  <a:schemeClr val="tx1">
                    <a:alpha val="70000"/>
                  </a:schemeClr>
                </a:solidFill>
                <a:latin typeface="+mn-lt"/>
                <a:ea typeface="Montserrat Medium" charset="0"/>
                <a:cs typeface="Montserrat Medium" charset="0"/>
              </a:defRPr>
            </a:lvl1pPr>
            <a:lvl2pPr marL="45716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3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49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66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2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299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15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32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400" dirty="0" err="1" smtClean="0"/>
              <a:t>Nicolás</a:t>
            </a:r>
            <a:endParaRPr lang="en-US" dirty="0"/>
          </a:p>
        </p:txBody>
      </p:sp>
      <p:sp>
        <p:nvSpPr>
          <p:cNvPr id="4" name="Rectángulo 3"/>
          <p:cNvSpPr/>
          <p:nvPr/>
        </p:nvSpPr>
        <p:spPr>
          <a:xfrm>
            <a:off x="8231035" y="820387"/>
            <a:ext cx="302551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i="1" spc="300" dirty="0" smtClean="0"/>
              <a:t>Unified Modeling Language (UML)</a:t>
            </a:r>
            <a:endParaRPr lang="de-DE" i="1" spc="300" dirty="0"/>
          </a:p>
        </p:txBody>
      </p:sp>
    </p:spTree>
    <p:extLst>
      <p:ext uri="{BB962C8B-B14F-4D97-AF65-F5344CB8AC3E}">
        <p14:creationId xmlns:p14="http://schemas.microsoft.com/office/powerpoint/2010/main" val="26565619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lidenummer 1">
            <a:extLst>
              <a:ext uri="{FF2B5EF4-FFF2-40B4-BE49-F238E27FC236}">
                <a16:creationId xmlns:a16="http://schemas.microsoft.com/office/drawing/2014/main" id="{B479FD0A-DE42-4D67-8F9A-6B5E723F04F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rtl="0"/>
            <a:fld id="{D8D877B3-D348-4611-9BDB-C5374591D951}" type="slidenum">
              <a:rPr lang="en-US" smtClean="0"/>
              <a:pPr rtl="0"/>
              <a:t>6</a:t>
            </a:fld>
            <a:endParaRPr lang="en-US" dirty="0"/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CB9C98A7-98E7-4079-B0FD-7FDD32D17D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7374" y="370290"/>
            <a:ext cx="7535900" cy="2025438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en-US" dirty="0" smtClean="0"/>
              <a:t>High level design - Timing</a:t>
            </a:r>
            <a:endParaRPr lang="en-US" sz="2400" dirty="0"/>
          </a:p>
        </p:txBody>
      </p:sp>
      <p:sp>
        <p:nvSpPr>
          <p:cNvPr id="12" name="Pladsholder til slidenummer 1">
            <a:extLst>
              <a:ext uri="{FF2B5EF4-FFF2-40B4-BE49-F238E27FC236}">
                <a16:creationId xmlns:a16="http://schemas.microsoft.com/office/drawing/2014/main" id="{B5AB4BCC-9C12-4604-AF44-53B6780A0039}"/>
              </a:ext>
            </a:extLst>
          </p:cNvPr>
          <p:cNvSpPr txBox="1">
            <a:spLocks/>
          </p:cNvSpPr>
          <p:nvPr/>
        </p:nvSpPr>
        <p:spPr>
          <a:xfrm>
            <a:off x="11335499" y="593223"/>
            <a:ext cx="389141" cy="227164"/>
          </a:xfrm>
          <a:prstGeom prst="rect">
            <a:avLst/>
          </a:prstGeom>
          <a:noFill/>
        </p:spPr>
        <p:txBody>
          <a:bodyPr vert="horz" lIns="0" tIns="0" rIns="0" bIns="0" rtlCol="0" anchor="ctr"/>
          <a:lstStyle>
            <a:defPPr rtl="0">
              <a:defRPr lang="en-GB"/>
            </a:defPPr>
            <a:lvl1pPr marL="0" algn="r" defTabSz="914330" rtl="0" eaLnBrk="1" latinLnBrk="0" hangingPunct="1">
              <a:defRPr sz="1000" b="1" i="0" kern="1200">
                <a:solidFill>
                  <a:schemeClr val="tx1">
                    <a:alpha val="70000"/>
                  </a:schemeClr>
                </a:solidFill>
                <a:latin typeface="+mn-lt"/>
                <a:ea typeface="Montserrat Medium" charset="0"/>
                <a:cs typeface="Montserrat Medium" charset="0"/>
              </a:defRPr>
            </a:lvl1pPr>
            <a:lvl2pPr marL="45716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3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49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66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2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299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15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32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Slide</a:t>
            </a:r>
          </a:p>
        </p:txBody>
      </p:sp>
      <p:sp>
        <p:nvSpPr>
          <p:cNvPr id="15" name="Pladsholder til slidenummer 1">
            <a:extLst>
              <a:ext uri="{FF2B5EF4-FFF2-40B4-BE49-F238E27FC236}">
                <a16:creationId xmlns:a16="http://schemas.microsoft.com/office/drawing/2014/main" id="{3C963DE5-DC0A-409E-9183-1AE8ACCCC83F}"/>
              </a:ext>
            </a:extLst>
          </p:cNvPr>
          <p:cNvSpPr txBox="1">
            <a:spLocks/>
          </p:cNvSpPr>
          <p:nvPr/>
        </p:nvSpPr>
        <p:spPr>
          <a:xfrm>
            <a:off x="11364307" y="755148"/>
            <a:ext cx="480638" cy="227164"/>
          </a:xfrm>
          <a:prstGeom prst="rect">
            <a:avLst/>
          </a:prstGeom>
          <a:noFill/>
        </p:spPr>
        <p:txBody>
          <a:bodyPr vert="horz" lIns="0" tIns="0" rIns="0" bIns="0" rtlCol="0" anchor="ctr"/>
          <a:lstStyle>
            <a:defPPr rtl="0">
              <a:defRPr lang="en-GB"/>
            </a:defPPr>
            <a:lvl1pPr marL="0" algn="r" defTabSz="914330" rtl="0" eaLnBrk="1" latinLnBrk="0" hangingPunct="1">
              <a:defRPr sz="1000" b="1" i="0" kern="1200">
                <a:solidFill>
                  <a:schemeClr val="tx1">
                    <a:alpha val="70000"/>
                  </a:schemeClr>
                </a:solidFill>
                <a:latin typeface="+mn-lt"/>
                <a:ea typeface="Montserrat Medium" charset="0"/>
                <a:cs typeface="Montserrat Medium" charset="0"/>
              </a:defRPr>
            </a:lvl1pPr>
            <a:lvl2pPr marL="45716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3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49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66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2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299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15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32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of 59</a:t>
            </a:r>
          </a:p>
        </p:txBody>
      </p:sp>
      <p:sp>
        <p:nvSpPr>
          <p:cNvPr id="23" name="Textfeld 10">
            <a:extLst>
              <a:ext uri="{FF2B5EF4-FFF2-40B4-BE49-F238E27FC236}">
                <a16:creationId xmlns:a16="http://schemas.microsoft.com/office/drawing/2014/main" id="{64B0EBCF-33A8-460F-8091-21A15438BF1D}"/>
              </a:ext>
            </a:extLst>
          </p:cNvPr>
          <p:cNvSpPr txBox="1"/>
          <p:nvPr/>
        </p:nvSpPr>
        <p:spPr>
          <a:xfrm flipH="1">
            <a:off x="587374" y="1872379"/>
            <a:ext cx="6363734" cy="47089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000" b="1" spc="300" dirty="0" smtClean="0"/>
              <a:t>Real time system:</a:t>
            </a:r>
            <a:r>
              <a:rPr lang="de-DE" sz="2000" b="1" spc="300" dirty="0" smtClean="0">
                <a:sym typeface="Wingdings" panose="05000000000000000000" pitchFamily="2" charset="2"/>
              </a:rPr>
              <a:t> Time constraints</a:t>
            </a:r>
            <a:endParaRPr lang="de-DE" sz="2000" b="1" spc="300" dirty="0" smtClean="0"/>
          </a:p>
          <a:p>
            <a:endParaRPr lang="de-DE" sz="2000" b="1" spc="300" dirty="0" smtClean="0"/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de-DE" sz="2000" spc="300" dirty="0" smtClean="0"/>
              <a:t>Motor control: calculation of new duty cycle every switching period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endParaRPr lang="de-DE" sz="2000" spc="300" dirty="0"/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de-DE" sz="2000" spc="300" dirty="0" smtClean="0"/>
              <a:t>Other modules </a:t>
            </a:r>
            <a:r>
              <a:rPr lang="de-DE" sz="2000" spc="300" dirty="0" smtClean="0">
                <a:sym typeface="Wingdings" panose="05000000000000000000" pitchFamily="2" charset="2"/>
              </a:rPr>
              <a:t> Scheduler</a:t>
            </a:r>
            <a:endParaRPr lang="de-DE" sz="2000" spc="300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de-DE" sz="2000" spc="300" dirty="0" smtClean="0"/>
          </a:p>
          <a:p>
            <a:r>
              <a:rPr lang="de-DE" sz="2000" b="1" spc="300" dirty="0" smtClean="0"/>
              <a:t>Scheduler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endParaRPr lang="de-DE" sz="2000" b="1" spc="300" dirty="0" smtClean="0"/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de-DE" sz="2000" spc="300" dirty="0" smtClean="0"/>
              <a:t>Critical module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endParaRPr lang="de-DE" sz="2000" spc="300" dirty="0"/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de-DE" sz="2000" spc="300" dirty="0" smtClean="0"/>
              <a:t>Calls tasks with different cyclicity</a:t>
            </a:r>
          </a:p>
          <a:p>
            <a:endParaRPr lang="de-DE" sz="2000" spc="300" dirty="0" smtClean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de-DE" sz="2000" spc="300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de-DE" sz="2000" spc="300" dirty="0"/>
          </a:p>
        </p:txBody>
      </p:sp>
      <p:pic>
        <p:nvPicPr>
          <p:cNvPr id="5" name="Imagen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04671" y="1690189"/>
            <a:ext cx="4740274" cy="4451356"/>
          </a:xfrm>
          <a:prstGeom prst="rect">
            <a:avLst/>
          </a:prstGeom>
        </p:spPr>
      </p:pic>
      <p:sp>
        <p:nvSpPr>
          <p:cNvPr id="9" name="Pladsholder til slidenummer 1">
            <a:extLst>
              <a:ext uri="{FF2B5EF4-FFF2-40B4-BE49-F238E27FC236}">
                <a16:creationId xmlns:a16="http://schemas.microsoft.com/office/drawing/2014/main" id="{0C88518C-6275-453C-9D5A-AAFA9C25143D}"/>
              </a:ext>
            </a:extLst>
          </p:cNvPr>
          <p:cNvSpPr txBox="1">
            <a:spLocks/>
          </p:cNvSpPr>
          <p:nvPr/>
        </p:nvSpPr>
        <p:spPr>
          <a:xfrm>
            <a:off x="10761026" y="6264777"/>
            <a:ext cx="699454" cy="227164"/>
          </a:xfrm>
          <a:prstGeom prst="rect">
            <a:avLst/>
          </a:prstGeom>
          <a:noFill/>
        </p:spPr>
        <p:txBody>
          <a:bodyPr vert="horz" lIns="0" tIns="0" rIns="0" bIns="0" rtlCol="0" anchor="ctr"/>
          <a:lstStyle>
            <a:defPPr rtl="0">
              <a:defRPr lang="en-GB"/>
            </a:defPPr>
            <a:lvl1pPr marL="0" algn="r" defTabSz="914330" rtl="0" eaLnBrk="1" latinLnBrk="0" hangingPunct="1">
              <a:defRPr sz="1000" b="1" i="0" kern="1200">
                <a:solidFill>
                  <a:schemeClr val="tx1">
                    <a:alpha val="70000"/>
                  </a:schemeClr>
                </a:solidFill>
                <a:latin typeface="+mn-lt"/>
                <a:ea typeface="Montserrat Medium" charset="0"/>
                <a:cs typeface="Montserrat Medium" charset="0"/>
              </a:defRPr>
            </a:lvl1pPr>
            <a:lvl2pPr marL="45716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3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49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66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2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299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15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32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400" dirty="0" err="1" smtClean="0"/>
              <a:t>Nicolás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547203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lidenummer 1">
            <a:extLst>
              <a:ext uri="{FF2B5EF4-FFF2-40B4-BE49-F238E27FC236}">
                <a16:creationId xmlns:a16="http://schemas.microsoft.com/office/drawing/2014/main" id="{B479FD0A-DE42-4D67-8F9A-6B5E723F04F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rtl="0"/>
            <a:fld id="{D8D877B3-D348-4611-9BDB-C5374591D951}" type="slidenum">
              <a:rPr lang="en-US" smtClean="0"/>
              <a:pPr rtl="0"/>
              <a:t>7</a:t>
            </a:fld>
            <a:endParaRPr lang="en-US" dirty="0"/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CB9C98A7-98E7-4079-B0FD-7FDD32D17D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7374" y="370290"/>
            <a:ext cx="7535900" cy="1474385"/>
          </a:xfrm>
        </p:spPr>
        <p:txBody>
          <a:bodyPr/>
          <a:lstStyle/>
          <a:p>
            <a:r>
              <a:rPr lang="en-US" dirty="0" smtClean="0"/>
              <a:t>Low level design</a:t>
            </a:r>
            <a:endParaRPr lang="en-US" dirty="0"/>
          </a:p>
        </p:txBody>
      </p:sp>
      <p:sp>
        <p:nvSpPr>
          <p:cNvPr id="12" name="Pladsholder til slidenummer 1">
            <a:extLst>
              <a:ext uri="{FF2B5EF4-FFF2-40B4-BE49-F238E27FC236}">
                <a16:creationId xmlns:a16="http://schemas.microsoft.com/office/drawing/2014/main" id="{B5AB4BCC-9C12-4604-AF44-53B6780A0039}"/>
              </a:ext>
            </a:extLst>
          </p:cNvPr>
          <p:cNvSpPr txBox="1">
            <a:spLocks/>
          </p:cNvSpPr>
          <p:nvPr/>
        </p:nvSpPr>
        <p:spPr>
          <a:xfrm>
            <a:off x="11335499" y="593223"/>
            <a:ext cx="389141" cy="227164"/>
          </a:xfrm>
          <a:prstGeom prst="rect">
            <a:avLst/>
          </a:prstGeom>
          <a:noFill/>
        </p:spPr>
        <p:txBody>
          <a:bodyPr vert="horz" lIns="0" tIns="0" rIns="0" bIns="0" rtlCol="0" anchor="ctr"/>
          <a:lstStyle>
            <a:defPPr rtl="0">
              <a:defRPr lang="en-GB"/>
            </a:defPPr>
            <a:lvl1pPr marL="0" algn="r" defTabSz="914330" rtl="0" eaLnBrk="1" latinLnBrk="0" hangingPunct="1">
              <a:defRPr sz="1000" b="1" i="0" kern="1200">
                <a:solidFill>
                  <a:schemeClr val="tx1">
                    <a:alpha val="70000"/>
                  </a:schemeClr>
                </a:solidFill>
                <a:latin typeface="+mn-lt"/>
                <a:ea typeface="Montserrat Medium" charset="0"/>
                <a:cs typeface="Montserrat Medium" charset="0"/>
              </a:defRPr>
            </a:lvl1pPr>
            <a:lvl2pPr marL="45716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3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49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66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2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299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15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32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Slide</a:t>
            </a:r>
          </a:p>
        </p:txBody>
      </p:sp>
      <p:sp>
        <p:nvSpPr>
          <p:cNvPr id="15" name="Pladsholder til slidenummer 1">
            <a:extLst>
              <a:ext uri="{FF2B5EF4-FFF2-40B4-BE49-F238E27FC236}">
                <a16:creationId xmlns:a16="http://schemas.microsoft.com/office/drawing/2014/main" id="{3C963DE5-DC0A-409E-9183-1AE8ACCCC83F}"/>
              </a:ext>
            </a:extLst>
          </p:cNvPr>
          <p:cNvSpPr txBox="1">
            <a:spLocks/>
          </p:cNvSpPr>
          <p:nvPr/>
        </p:nvSpPr>
        <p:spPr>
          <a:xfrm>
            <a:off x="11364307" y="755148"/>
            <a:ext cx="480638" cy="227164"/>
          </a:xfrm>
          <a:prstGeom prst="rect">
            <a:avLst/>
          </a:prstGeom>
          <a:noFill/>
        </p:spPr>
        <p:txBody>
          <a:bodyPr vert="horz" lIns="0" tIns="0" rIns="0" bIns="0" rtlCol="0" anchor="ctr"/>
          <a:lstStyle>
            <a:defPPr rtl="0">
              <a:defRPr lang="en-GB"/>
            </a:defPPr>
            <a:lvl1pPr marL="0" algn="r" defTabSz="914330" rtl="0" eaLnBrk="1" latinLnBrk="0" hangingPunct="1">
              <a:defRPr sz="1000" b="1" i="0" kern="1200">
                <a:solidFill>
                  <a:schemeClr val="tx1">
                    <a:alpha val="70000"/>
                  </a:schemeClr>
                </a:solidFill>
                <a:latin typeface="+mn-lt"/>
                <a:ea typeface="Montserrat Medium" charset="0"/>
                <a:cs typeface="Montserrat Medium" charset="0"/>
              </a:defRPr>
            </a:lvl1pPr>
            <a:lvl2pPr marL="45716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3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49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66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2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299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15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32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of 59</a:t>
            </a:r>
          </a:p>
        </p:txBody>
      </p:sp>
      <p:sp>
        <p:nvSpPr>
          <p:cNvPr id="23" name="Textfeld 10">
            <a:extLst>
              <a:ext uri="{FF2B5EF4-FFF2-40B4-BE49-F238E27FC236}">
                <a16:creationId xmlns:a16="http://schemas.microsoft.com/office/drawing/2014/main" id="{64B0EBCF-33A8-460F-8091-21A15438BF1D}"/>
              </a:ext>
            </a:extLst>
          </p:cNvPr>
          <p:cNvSpPr txBox="1"/>
          <p:nvPr/>
        </p:nvSpPr>
        <p:spPr>
          <a:xfrm flipH="1">
            <a:off x="426981" y="1771679"/>
            <a:ext cx="6363734" cy="59400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000" b="1" spc="300" dirty="0" smtClean="0"/>
              <a:t>For every software module</a:t>
            </a:r>
          </a:p>
          <a:p>
            <a:endParaRPr lang="de-DE" sz="2000" b="1" spc="300" dirty="0" smtClean="0"/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de-DE" sz="2000" spc="300" dirty="0" smtClean="0"/>
              <a:t>Detailed explanation of module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endParaRPr lang="de-DE" sz="2000" spc="300" dirty="0" smtClean="0"/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de-DE" sz="2000" spc="300" dirty="0" smtClean="0"/>
              <a:t>Suggested data types, algorithms or patterns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de-DE" sz="2000" spc="300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de-DE" sz="2000" spc="300" dirty="0" smtClean="0"/>
          </a:p>
          <a:p>
            <a:r>
              <a:rPr lang="de-DE" sz="2000" b="1" spc="300" dirty="0" smtClean="0"/>
              <a:t>Goal</a:t>
            </a:r>
          </a:p>
          <a:p>
            <a:endParaRPr lang="de-DE" sz="2000" b="1" spc="300" dirty="0"/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de-DE" sz="2000" spc="300" dirty="0" smtClean="0"/>
              <a:t>Find technical limitations of the system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endParaRPr lang="de-DE" sz="2000" spc="300" dirty="0" smtClean="0"/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de-DE" sz="2000" spc="300" dirty="0" smtClean="0"/>
              <a:t>Speed up the development phase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de-DE" sz="2000" spc="300" dirty="0" smtClean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de-DE" sz="2000" spc="300" dirty="0" smtClean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de-DE" sz="2000" spc="300" dirty="0" smtClean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de-DE" sz="2000" spc="300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de-DE" sz="2000" spc="300" dirty="0"/>
          </a:p>
        </p:txBody>
      </p:sp>
      <p:pic>
        <p:nvPicPr>
          <p:cNvPr id="7" name="Imagen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36173" y="1758471"/>
            <a:ext cx="5088467" cy="4200965"/>
          </a:xfrm>
          <a:prstGeom prst="rect">
            <a:avLst/>
          </a:prstGeom>
        </p:spPr>
      </p:pic>
      <p:sp>
        <p:nvSpPr>
          <p:cNvPr id="8" name="Pladsholder til slidenummer 1">
            <a:extLst>
              <a:ext uri="{FF2B5EF4-FFF2-40B4-BE49-F238E27FC236}">
                <a16:creationId xmlns:a16="http://schemas.microsoft.com/office/drawing/2014/main" id="{0C88518C-6275-453C-9D5A-AAFA9C25143D}"/>
              </a:ext>
            </a:extLst>
          </p:cNvPr>
          <p:cNvSpPr txBox="1">
            <a:spLocks/>
          </p:cNvSpPr>
          <p:nvPr/>
        </p:nvSpPr>
        <p:spPr>
          <a:xfrm>
            <a:off x="10761026" y="6264777"/>
            <a:ext cx="699454" cy="227164"/>
          </a:xfrm>
          <a:prstGeom prst="rect">
            <a:avLst/>
          </a:prstGeom>
          <a:noFill/>
        </p:spPr>
        <p:txBody>
          <a:bodyPr vert="horz" lIns="0" tIns="0" rIns="0" bIns="0" rtlCol="0" anchor="ctr"/>
          <a:lstStyle>
            <a:defPPr rtl="0">
              <a:defRPr lang="en-GB"/>
            </a:defPPr>
            <a:lvl1pPr marL="0" algn="r" defTabSz="914330" rtl="0" eaLnBrk="1" latinLnBrk="0" hangingPunct="1">
              <a:defRPr sz="1000" b="1" i="0" kern="1200">
                <a:solidFill>
                  <a:schemeClr val="tx1">
                    <a:alpha val="70000"/>
                  </a:schemeClr>
                </a:solidFill>
                <a:latin typeface="+mn-lt"/>
                <a:ea typeface="Montserrat Medium" charset="0"/>
                <a:cs typeface="Montserrat Medium" charset="0"/>
              </a:defRPr>
            </a:lvl1pPr>
            <a:lvl2pPr marL="45716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3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49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66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2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299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15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32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400" dirty="0" err="1" smtClean="0"/>
              <a:t>Nicolás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490569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lidenummer 1">
            <a:extLst>
              <a:ext uri="{FF2B5EF4-FFF2-40B4-BE49-F238E27FC236}">
                <a16:creationId xmlns:a16="http://schemas.microsoft.com/office/drawing/2014/main" id="{B479FD0A-DE42-4D67-8F9A-6B5E723F04F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rtl="0"/>
            <a:fld id="{D8D877B3-D348-4611-9BDB-C5374591D951}" type="slidenum">
              <a:rPr lang="en-US" smtClean="0"/>
              <a:pPr rtl="0"/>
              <a:t>8</a:t>
            </a:fld>
            <a:endParaRPr lang="en-US" dirty="0"/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CB9C98A7-98E7-4079-B0FD-7FDD32D17D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7374" y="370290"/>
            <a:ext cx="7535900" cy="1474385"/>
          </a:xfrm>
        </p:spPr>
        <p:txBody>
          <a:bodyPr/>
          <a:lstStyle/>
          <a:p>
            <a:r>
              <a:rPr lang="en-US" dirty="0" smtClean="0"/>
              <a:t>System</a:t>
            </a:r>
            <a:endParaRPr lang="en-US" dirty="0"/>
          </a:p>
        </p:txBody>
      </p:sp>
      <p:sp>
        <p:nvSpPr>
          <p:cNvPr id="12" name="Pladsholder til slidenummer 1">
            <a:extLst>
              <a:ext uri="{FF2B5EF4-FFF2-40B4-BE49-F238E27FC236}">
                <a16:creationId xmlns:a16="http://schemas.microsoft.com/office/drawing/2014/main" id="{B5AB4BCC-9C12-4604-AF44-53B6780A0039}"/>
              </a:ext>
            </a:extLst>
          </p:cNvPr>
          <p:cNvSpPr txBox="1">
            <a:spLocks/>
          </p:cNvSpPr>
          <p:nvPr/>
        </p:nvSpPr>
        <p:spPr>
          <a:xfrm>
            <a:off x="11335499" y="593223"/>
            <a:ext cx="389141" cy="227164"/>
          </a:xfrm>
          <a:prstGeom prst="rect">
            <a:avLst/>
          </a:prstGeom>
          <a:noFill/>
        </p:spPr>
        <p:txBody>
          <a:bodyPr vert="horz" lIns="0" tIns="0" rIns="0" bIns="0" rtlCol="0" anchor="ctr"/>
          <a:lstStyle>
            <a:defPPr rtl="0">
              <a:defRPr lang="en-GB"/>
            </a:defPPr>
            <a:lvl1pPr marL="0" algn="r" defTabSz="914330" rtl="0" eaLnBrk="1" latinLnBrk="0" hangingPunct="1">
              <a:defRPr sz="1000" b="1" i="0" kern="1200">
                <a:solidFill>
                  <a:schemeClr val="tx1">
                    <a:alpha val="70000"/>
                  </a:schemeClr>
                </a:solidFill>
                <a:latin typeface="+mn-lt"/>
                <a:ea typeface="Montserrat Medium" charset="0"/>
                <a:cs typeface="Montserrat Medium" charset="0"/>
              </a:defRPr>
            </a:lvl1pPr>
            <a:lvl2pPr marL="45716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3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49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66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2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299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15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32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Slide</a:t>
            </a:r>
          </a:p>
        </p:txBody>
      </p:sp>
      <p:sp>
        <p:nvSpPr>
          <p:cNvPr id="15" name="Pladsholder til slidenummer 1">
            <a:extLst>
              <a:ext uri="{FF2B5EF4-FFF2-40B4-BE49-F238E27FC236}">
                <a16:creationId xmlns:a16="http://schemas.microsoft.com/office/drawing/2014/main" id="{3C963DE5-DC0A-409E-9183-1AE8ACCCC83F}"/>
              </a:ext>
            </a:extLst>
          </p:cNvPr>
          <p:cNvSpPr txBox="1">
            <a:spLocks/>
          </p:cNvSpPr>
          <p:nvPr/>
        </p:nvSpPr>
        <p:spPr>
          <a:xfrm>
            <a:off x="11364307" y="755148"/>
            <a:ext cx="480638" cy="227164"/>
          </a:xfrm>
          <a:prstGeom prst="rect">
            <a:avLst/>
          </a:prstGeom>
          <a:noFill/>
        </p:spPr>
        <p:txBody>
          <a:bodyPr vert="horz" lIns="0" tIns="0" rIns="0" bIns="0" rtlCol="0" anchor="ctr"/>
          <a:lstStyle>
            <a:defPPr rtl="0">
              <a:defRPr lang="en-GB"/>
            </a:defPPr>
            <a:lvl1pPr marL="0" algn="r" defTabSz="914330" rtl="0" eaLnBrk="1" latinLnBrk="0" hangingPunct="1">
              <a:defRPr sz="1000" b="1" i="0" kern="1200">
                <a:solidFill>
                  <a:schemeClr val="tx1">
                    <a:alpha val="70000"/>
                  </a:schemeClr>
                </a:solidFill>
                <a:latin typeface="+mn-lt"/>
                <a:ea typeface="Montserrat Medium" charset="0"/>
                <a:cs typeface="Montserrat Medium" charset="0"/>
              </a:defRPr>
            </a:lvl1pPr>
            <a:lvl2pPr marL="45716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3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49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66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2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299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15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32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of 59</a:t>
            </a:r>
          </a:p>
        </p:txBody>
      </p:sp>
      <p:grpSp>
        <p:nvGrpSpPr>
          <p:cNvPr id="7" name="Grupo 6"/>
          <p:cNvGrpSpPr/>
          <p:nvPr/>
        </p:nvGrpSpPr>
        <p:grpSpPr>
          <a:xfrm>
            <a:off x="3834323" y="1465936"/>
            <a:ext cx="4789911" cy="4176109"/>
            <a:chOff x="4171209" y="1435233"/>
            <a:chExt cx="4789911" cy="4176109"/>
          </a:xfrm>
        </p:grpSpPr>
        <p:sp>
          <p:nvSpPr>
            <p:cNvPr id="4" name="Rectángulo redondeado 3"/>
            <p:cNvSpPr/>
            <p:nvPr/>
          </p:nvSpPr>
          <p:spPr>
            <a:xfrm>
              <a:off x="4171209" y="1435233"/>
              <a:ext cx="4789911" cy="1148180"/>
            </a:xfrm>
            <a:prstGeom prst="roundRect">
              <a:avLst/>
            </a:prstGeom>
            <a:ln w="285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sp>
          <p:nvSpPr>
            <p:cNvPr id="23" name="Textfeld 10">
              <a:extLst>
                <a:ext uri="{FF2B5EF4-FFF2-40B4-BE49-F238E27FC236}">
                  <a16:creationId xmlns:a16="http://schemas.microsoft.com/office/drawing/2014/main" id="{64B0EBCF-33A8-460F-8091-21A15438BF1D}"/>
                </a:ext>
              </a:extLst>
            </p:cNvPr>
            <p:cNvSpPr txBox="1"/>
            <p:nvPr/>
          </p:nvSpPr>
          <p:spPr>
            <a:xfrm flipH="1">
              <a:off x="4267462" y="1517914"/>
              <a:ext cx="4693658" cy="40934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e-DE" sz="2000" b="1" i="1" spc="300" dirty="0" smtClean="0"/>
                <a:t>System are those modules which provide a framework for other modules</a:t>
              </a:r>
              <a:endParaRPr lang="de-DE" sz="2000" i="1" spc="300" dirty="0" smtClean="0"/>
            </a:p>
            <a:p>
              <a:endParaRPr lang="de-DE" sz="2000" spc="300" dirty="0"/>
            </a:p>
            <a:p>
              <a:pPr marL="342900" indent="-342900">
                <a:buFont typeface="Arial" panose="020B0604020202020204" pitchFamily="34" charset="0"/>
                <a:buChar char="•"/>
              </a:pPr>
              <a:endParaRPr lang="de-DE" sz="2000" spc="300" dirty="0" smtClean="0"/>
            </a:p>
            <a:p>
              <a:pPr marL="342900" indent="-342900">
                <a:buFont typeface="Arial" panose="020B0604020202020204" pitchFamily="34" charset="0"/>
                <a:buChar char="•"/>
              </a:pPr>
              <a:endParaRPr lang="de-DE" sz="2000" spc="300" dirty="0"/>
            </a:p>
            <a:p>
              <a:pPr marL="342900" indent="-342900">
                <a:buFont typeface="Arial" panose="020B0604020202020204" pitchFamily="34" charset="0"/>
                <a:buChar char="•"/>
              </a:pPr>
              <a:endParaRPr lang="de-DE" sz="2000" spc="300" dirty="0"/>
            </a:p>
            <a:p>
              <a:pPr marL="342900" indent="-342900">
                <a:buFont typeface="Arial" panose="020B0604020202020204" pitchFamily="34" charset="0"/>
                <a:buChar char="•"/>
              </a:pPr>
              <a:endParaRPr lang="de-DE" sz="2000" spc="300" dirty="0" smtClean="0"/>
            </a:p>
            <a:p>
              <a:pPr marL="342900" indent="-342900">
                <a:buFont typeface="Arial" panose="020B0604020202020204" pitchFamily="34" charset="0"/>
                <a:buChar char="•"/>
              </a:pPr>
              <a:endParaRPr lang="de-DE" sz="2000" spc="300" dirty="0" smtClean="0"/>
            </a:p>
            <a:p>
              <a:pPr marL="342900" indent="-342900">
                <a:buFont typeface="Arial" panose="020B0604020202020204" pitchFamily="34" charset="0"/>
                <a:buChar char="•"/>
              </a:pPr>
              <a:endParaRPr lang="de-DE" sz="2000" spc="300" dirty="0" smtClean="0"/>
            </a:p>
            <a:p>
              <a:pPr marL="342900" indent="-342900">
                <a:buFont typeface="Arial" panose="020B0604020202020204" pitchFamily="34" charset="0"/>
                <a:buChar char="•"/>
              </a:pPr>
              <a:endParaRPr lang="de-DE" sz="2000" spc="300" dirty="0" smtClean="0"/>
            </a:p>
            <a:p>
              <a:pPr marL="342900" indent="-342900">
                <a:buFont typeface="Arial" panose="020B0604020202020204" pitchFamily="34" charset="0"/>
                <a:buChar char="•"/>
              </a:pPr>
              <a:endParaRPr lang="de-DE" sz="2000" spc="300" dirty="0"/>
            </a:p>
            <a:p>
              <a:pPr marL="342900" indent="-342900">
                <a:buFont typeface="Arial" panose="020B0604020202020204" pitchFamily="34" charset="0"/>
                <a:buChar char="•"/>
              </a:pPr>
              <a:endParaRPr lang="de-DE" sz="2000" spc="300" dirty="0"/>
            </a:p>
          </p:txBody>
        </p:sp>
      </p:grpSp>
      <p:sp>
        <p:nvSpPr>
          <p:cNvPr id="8" name="Textfeld 10">
            <a:extLst>
              <a:ext uri="{FF2B5EF4-FFF2-40B4-BE49-F238E27FC236}">
                <a16:creationId xmlns:a16="http://schemas.microsoft.com/office/drawing/2014/main" id="{64B0EBCF-33A8-460F-8091-21A15438BF1D}"/>
              </a:ext>
            </a:extLst>
          </p:cNvPr>
          <p:cNvSpPr txBox="1"/>
          <p:nvPr/>
        </p:nvSpPr>
        <p:spPr>
          <a:xfrm flipH="1">
            <a:off x="2390532" y="2825889"/>
            <a:ext cx="8505263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endParaRPr lang="de-DE" sz="2000" spc="300" dirty="0" smtClean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de-DE" sz="2000" b="1" spc="300" dirty="0" smtClean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de-DE" sz="2000" b="1" spc="300" dirty="0"/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de-DE" sz="2000" b="1" spc="300" dirty="0" smtClean="0"/>
              <a:t>System Manager </a:t>
            </a:r>
            <a:r>
              <a:rPr lang="de-DE" sz="2000" spc="300" dirty="0" smtClean="0"/>
              <a:t>		</a:t>
            </a:r>
            <a:r>
              <a:rPr lang="de-DE" sz="2000" spc="300" dirty="0" smtClean="0">
                <a:sym typeface="Wingdings" panose="05000000000000000000" pitchFamily="2" charset="2"/>
              </a:rPr>
              <a:t>System supervision</a:t>
            </a:r>
            <a:endParaRPr lang="de-DE" sz="2000" spc="300" dirty="0" smtClean="0"/>
          </a:p>
          <a:p>
            <a:pPr marL="342900" indent="-342900">
              <a:buFont typeface="Wingdings" panose="05000000000000000000" pitchFamily="2" charset="2"/>
              <a:buChar char="Ø"/>
            </a:pPr>
            <a:endParaRPr lang="de-DE" sz="2000" spc="300" dirty="0"/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de-DE" sz="2000" b="1" spc="300" dirty="0" smtClean="0"/>
              <a:t>Scheduler</a:t>
            </a:r>
            <a:r>
              <a:rPr lang="de-DE" sz="2000" spc="300" dirty="0" smtClean="0"/>
              <a:t>			Task timing framework</a:t>
            </a:r>
          </a:p>
          <a:p>
            <a:pPr marL="800065" lvl="1" indent="-342900">
              <a:buFont typeface="Wingdings" panose="05000000000000000000" pitchFamily="2" charset="2"/>
              <a:buChar char="Ø"/>
            </a:pPr>
            <a:endParaRPr lang="de-DE" sz="2000" spc="300" dirty="0" smtClean="0"/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de-DE" sz="2000" b="1" spc="300" dirty="0" smtClean="0"/>
              <a:t>Logger</a:t>
            </a:r>
            <a:r>
              <a:rPr lang="de-DE" sz="2000" spc="300" dirty="0" smtClean="0"/>
              <a:t>				Debugging framework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de-DE" sz="2000" spc="300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de-DE" sz="2000" spc="300" dirty="0" smtClean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de-DE" sz="2000" spc="300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de-DE" sz="2000" spc="300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de-DE" sz="2000" spc="300" dirty="0" smtClean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de-DE" sz="2000" spc="300" dirty="0" smtClean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de-DE" sz="2000" spc="300" dirty="0" smtClean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de-DE" sz="2000" spc="300" dirty="0" smtClean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de-DE" sz="2000" spc="300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de-DE" sz="2000" spc="300" dirty="0"/>
          </a:p>
        </p:txBody>
      </p:sp>
      <p:sp>
        <p:nvSpPr>
          <p:cNvPr id="11" name="Pfeil: nach rechts 3">
            <a:extLst>
              <a:ext uri="{FF2B5EF4-FFF2-40B4-BE49-F238E27FC236}">
                <a16:creationId xmlns:a16="http://schemas.microsoft.com/office/drawing/2014/main" id="{E0090DC6-A346-4F74-9EBF-A4947A66A3BA}"/>
              </a:ext>
            </a:extLst>
          </p:cNvPr>
          <p:cNvSpPr/>
          <p:nvPr/>
        </p:nvSpPr>
        <p:spPr>
          <a:xfrm>
            <a:off x="5878303" y="3761004"/>
            <a:ext cx="527901" cy="358204"/>
          </a:xfrm>
          <a:prstGeom prst="rightArrow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Pfeil: nach rechts 3">
            <a:extLst>
              <a:ext uri="{FF2B5EF4-FFF2-40B4-BE49-F238E27FC236}">
                <a16:creationId xmlns:a16="http://schemas.microsoft.com/office/drawing/2014/main" id="{E0090DC6-A346-4F74-9EBF-A4947A66A3BA}"/>
              </a:ext>
            </a:extLst>
          </p:cNvPr>
          <p:cNvSpPr/>
          <p:nvPr/>
        </p:nvSpPr>
        <p:spPr>
          <a:xfrm>
            <a:off x="5878303" y="4361685"/>
            <a:ext cx="527901" cy="358204"/>
          </a:xfrm>
          <a:prstGeom prst="rightArrow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Pfeil: nach rechts 3">
            <a:extLst>
              <a:ext uri="{FF2B5EF4-FFF2-40B4-BE49-F238E27FC236}">
                <a16:creationId xmlns:a16="http://schemas.microsoft.com/office/drawing/2014/main" id="{E0090DC6-A346-4F74-9EBF-A4947A66A3BA}"/>
              </a:ext>
            </a:extLst>
          </p:cNvPr>
          <p:cNvSpPr/>
          <p:nvPr/>
        </p:nvSpPr>
        <p:spPr>
          <a:xfrm>
            <a:off x="5878303" y="4962366"/>
            <a:ext cx="527901" cy="358204"/>
          </a:xfrm>
          <a:prstGeom prst="rightArrow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Pladsholder til slidenummer 1">
            <a:extLst>
              <a:ext uri="{FF2B5EF4-FFF2-40B4-BE49-F238E27FC236}">
                <a16:creationId xmlns:a16="http://schemas.microsoft.com/office/drawing/2014/main" id="{0C88518C-6275-453C-9D5A-AAFA9C25143D}"/>
              </a:ext>
            </a:extLst>
          </p:cNvPr>
          <p:cNvSpPr txBox="1">
            <a:spLocks/>
          </p:cNvSpPr>
          <p:nvPr/>
        </p:nvSpPr>
        <p:spPr>
          <a:xfrm>
            <a:off x="10761026" y="6264777"/>
            <a:ext cx="699454" cy="227164"/>
          </a:xfrm>
          <a:prstGeom prst="rect">
            <a:avLst/>
          </a:prstGeom>
          <a:noFill/>
        </p:spPr>
        <p:txBody>
          <a:bodyPr vert="horz" lIns="0" tIns="0" rIns="0" bIns="0" rtlCol="0" anchor="ctr"/>
          <a:lstStyle>
            <a:defPPr rtl="0">
              <a:defRPr lang="en-GB"/>
            </a:defPPr>
            <a:lvl1pPr marL="0" algn="r" defTabSz="914330" rtl="0" eaLnBrk="1" latinLnBrk="0" hangingPunct="1">
              <a:defRPr sz="1000" b="1" i="0" kern="1200">
                <a:solidFill>
                  <a:schemeClr val="tx1">
                    <a:alpha val="70000"/>
                  </a:schemeClr>
                </a:solidFill>
                <a:latin typeface="+mn-lt"/>
                <a:ea typeface="Montserrat Medium" charset="0"/>
                <a:cs typeface="Montserrat Medium" charset="0"/>
              </a:defRPr>
            </a:lvl1pPr>
            <a:lvl2pPr marL="45716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3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49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66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2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299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15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32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400" dirty="0" err="1" smtClean="0"/>
              <a:t>Nicolás</a:t>
            </a:r>
            <a:endParaRPr lang="en-US" dirty="0"/>
          </a:p>
        </p:txBody>
      </p:sp>
      <p:pic>
        <p:nvPicPr>
          <p:cNvPr id="18" name="Imagen 1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2502" y="5114233"/>
            <a:ext cx="1802910" cy="16463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08565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lidenummer 1">
            <a:extLst>
              <a:ext uri="{FF2B5EF4-FFF2-40B4-BE49-F238E27FC236}">
                <a16:creationId xmlns:a16="http://schemas.microsoft.com/office/drawing/2014/main" id="{B479FD0A-DE42-4D67-8F9A-6B5E723F04F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rtl="0"/>
            <a:fld id="{D8D877B3-D348-4611-9BDB-C5374591D951}" type="slidenum">
              <a:rPr lang="en-US" smtClean="0"/>
              <a:pPr rtl="0"/>
              <a:t>9</a:t>
            </a:fld>
            <a:endParaRPr lang="en-US" dirty="0"/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CB9C98A7-98E7-4079-B0FD-7FDD32D17D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7374" y="370290"/>
            <a:ext cx="7535900" cy="1474385"/>
          </a:xfrm>
        </p:spPr>
        <p:txBody>
          <a:bodyPr/>
          <a:lstStyle/>
          <a:p>
            <a:r>
              <a:rPr lang="en-US" dirty="0" smtClean="0"/>
              <a:t>System manager</a:t>
            </a:r>
            <a:endParaRPr lang="en-US" dirty="0"/>
          </a:p>
        </p:txBody>
      </p:sp>
      <p:sp>
        <p:nvSpPr>
          <p:cNvPr id="12" name="Pladsholder til slidenummer 1">
            <a:extLst>
              <a:ext uri="{FF2B5EF4-FFF2-40B4-BE49-F238E27FC236}">
                <a16:creationId xmlns:a16="http://schemas.microsoft.com/office/drawing/2014/main" id="{B5AB4BCC-9C12-4604-AF44-53B6780A0039}"/>
              </a:ext>
            </a:extLst>
          </p:cNvPr>
          <p:cNvSpPr txBox="1">
            <a:spLocks/>
          </p:cNvSpPr>
          <p:nvPr/>
        </p:nvSpPr>
        <p:spPr>
          <a:xfrm>
            <a:off x="11335499" y="593223"/>
            <a:ext cx="389141" cy="227164"/>
          </a:xfrm>
          <a:prstGeom prst="rect">
            <a:avLst/>
          </a:prstGeom>
          <a:noFill/>
        </p:spPr>
        <p:txBody>
          <a:bodyPr vert="horz" lIns="0" tIns="0" rIns="0" bIns="0" rtlCol="0" anchor="ctr"/>
          <a:lstStyle>
            <a:defPPr rtl="0">
              <a:defRPr lang="en-GB"/>
            </a:defPPr>
            <a:lvl1pPr marL="0" algn="r" defTabSz="914330" rtl="0" eaLnBrk="1" latinLnBrk="0" hangingPunct="1">
              <a:defRPr sz="1000" b="1" i="0" kern="1200">
                <a:solidFill>
                  <a:schemeClr val="tx1">
                    <a:alpha val="70000"/>
                  </a:schemeClr>
                </a:solidFill>
                <a:latin typeface="+mn-lt"/>
                <a:ea typeface="Montserrat Medium" charset="0"/>
                <a:cs typeface="Montserrat Medium" charset="0"/>
              </a:defRPr>
            </a:lvl1pPr>
            <a:lvl2pPr marL="45716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3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49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66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2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299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15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32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Slide</a:t>
            </a:r>
          </a:p>
        </p:txBody>
      </p:sp>
      <p:sp>
        <p:nvSpPr>
          <p:cNvPr id="15" name="Pladsholder til slidenummer 1">
            <a:extLst>
              <a:ext uri="{FF2B5EF4-FFF2-40B4-BE49-F238E27FC236}">
                <a16:creationId xmlns:a16="http://schemas.microsoft.com/office/drawing/2014/main" id="{3C963DE5-DC0A-409E-9183-1AE8ACCCC83F}"/>
              </a:ext>
            </a:extLst>
          </p:cNvPr>
          <p:cNvSpPr txBox="1">
            <a:spLocks/>
          </p:cNvSpPr>
          <p:nvPr/>
        </p:nvSpPr>
        <p:spPr>
          <a:xfrm>
            <a:off x="11364307" y="755148"/>
            <a:ext cx="480638" cy="227164"/>
          </a:xfrm>
          <a:prstGeom prst="rect">
            <a:avLst/>
          </a:prstGeom>
          <a:noFill/>
        </p:spPr>
        <p:txBody>
          <a:bodyPr vert="horz" lIns="0" tIns="0" rIns="0" bIns="0" rtlCol="0" anchor="ctr"/>
          <a:lstStyle>
            <a:defPPr rtl="0">
              <a:defRPr lang="en-GB"/>
            </a:defPPr>
            <a:lvl1pPr marL="0" algn="r" defTabSz="914330" rtl="0" eaLnBrk="1" latinLnBrk="0" hangingPunct="1">
              <a:defRPr sz="1000" b="1" i="0" kern="1200">
                <a:solidFill>
                  <a:schemeClr val="tx1">
                    <a:alpha val="70000"/>
                  </a:schemeClr>
                </a:solidFill>
                <a:latin typeface="+mn-lt"/>
                <a:ea typeface="Montserrat Medium" charset="0"/>
                <a:cs typeface="Montserrat Medium" charset="0"/>
              </a:defRPr>
            </a:lvl1pPr>
            <a:lvl2pPr marL="45716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3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49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66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2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299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15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32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of 59</a:t>
            </a:r>
          </a:p>
        </p:txBody>
      </p:sp>
      <p:pic>
        <p:nvPicPr>
          <p:cNvPr id="16" name="Imagen 1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84427" y="1569335"/>
            <a:ext cx="5088467" cy="4200965"/>
          </a:xfrm>
          <a:prstGeom prst="rect">
            <a:avLst/>
          </a:prstGeom>
        </p:spPr>
      </p:pic>
      <p:sp>
        <p:nvSpPr>
          <p:cNvPr id="17" name="Textfeld 10">
            <a:extLst>
              <a:ext uri="{FF2B5EF4-FFF2-40B4-BE49-F238E27FC236}">
                <a16:creationId xmlns:a16="http://schemas.microsoft.com/office/drawing/2014/main" id="{64B0EBCF-33A8-460F-8091-21A15438BF1D}"/>
              </a:ext>
            </a:extLst>
          </p:cNvPr>
          <p:cNvSpPr txBox="1"/>
          <p:nvPr/>
        </p:nvSpPr>
        <p:spPr>
          <a:xfrm flipH="1">
            <a:off x="1484155" y="2668617"/>
            <a:ext cx="5742338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000" b="1" spc="300" dirty="0" smtClean="0"/>
              <a:t>Features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endParaRPr lang="de-DE" sz="2000" b="1" spc="300" dirty="0" smtClean="0"/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de-DE" sz="2000" spc="300" dirty="0" smtClean="0"/>
              <a:t>System status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endParaRPr lang="de-DE" sz="2000" spc="300" dirty="0"/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de-DE" sz="2000" spc="300" dirty="0" smtClean="0"/>
              <a:t>User interaction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de-DE" sz="2000" spc="300" dirty="0"/>
          </a:p>
          <a:p>
            <a:endParaRPr lang="de-DE" sz="2000" spc="300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de-DE" sz="2000" spc="300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de-DE" sz="2000" spc="300" dirty="0" smtClean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de-DE" sz="2000" spc="300" dirty="0" smtClean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de-DE" sz="2000" spc="300" dirty="0" smtClean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de-DE" sz="2000" spc="300" dirty="0" smtClean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de-DE" sz="2000" spc="300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de-DE" sz="2000" spc="300" dirty="0"/>
          </a:p>
        </p:txBody>
      </p:sp>
      <p:sp>
        <p:nvSpPr>
          <p:cNvPr id="8" name="Pladsholder til slidenummer 1">
            <a:extLst>
              <a:ext uri="{FF2B5EF4-FFF2-40B4-BE49-F238E27FC236}">
                <a16:creationId xmlns:a16="http://schemas.microsoft.com/office/drawing/2014/main" id="{0C88518C-6275-453C-9D5A-AAFA9C25143D}"/>
              </a:ext>
            </a:extLst>
          </p:cNvPr>
          <p:cNvSpPr txBox="1">
            <a:spLocks/>
          </p:cNvSpPr>
          <p:nvPr/>
        </p:nvSpPr>
        <p:spPr>
          <a:xfrm>
            <a:off x="10761026" y="6264777"/>
            <a:ext cx="699454" cy="227164"/>
          </a:xfrm>
          <a:prstGeom prst="rect">
            <a:avLst/>
          </a:prstGeom>
          <a:noFill/>
        </p:spPr>
        <p:txBody>
          <a:bodyPr vert="horz" lIns="0" tIns="0" rIns="0" bIns="0" rtlCol="0" anchor="ctr"/>
          <a:lstStyle>
            <a:defPPr rtl="0">
              <a:defRPr lang="en-GB"/>
            </a:defPPr>
            <a:lvl1pPr marL="0" algn="r" defTabSz="914330" rtl="0" eaLnBrk="1" latinLnBrk="0" hangingPunct="1">
              <a:defRPr sz="1000" b="1" i="0" kern="1200">
                <a:solidFill>
                  <a:schemeClr val="tx1">
                    <a:alpha val="70000"/>
                  </a:schemeClr>
                </a:solidFill>
                <a:latin typeface="+mn-lt"/>
                <a:ea typeface="Montserrat Medium" charset="0"/>
                <a:cs typeface="Montserrat Medium" charset="0"/>
              </a:defRPr>
            </a:lvl1pPr>
            <a:lvl2pPr marL="45716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3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49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66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2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299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15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32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400" dirty="0" err="1" smtClean="0"/>
              <a:t>Nicolás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01570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AAU PowerPoint">
  <a:themeElements>
    <a:clrScheme name="AAU">
      <a:dk1>
        <a:srgbClr val="211A52"/>
      </a:dk1>
      <a:lt1>
        <a:srgbClr val="FFFFFF"/>
      </a:lt1>
      <a:dk2>
        <a:srgbClr val="76818B"/>
      </a:dk2>
      <a:lt2>
        <a:srgbClr val="BBC0C5"/>
      </a:lt2>
      <a:accent1>
        <a:srgbClr val="4D4875"/>
      </a:accent1>
      <a:accent2>
        <a:srgbClr val="A6A3BA"/>
      </a:accent2>
      <a:accent3>
        <a:srgbClr val="7A72CC"/>
      </a:accent3>
      <a:accent4>
        <a:srgbClr val="DF6752"/>
      </a:accent4>
      <a:accent5>
        <a:srgbClr val="BDB9E5"/>
      </a:accent5>
      <a:accent6>
        <a:srgbClr val="594FBF"/>
      </a:accent6>
      <a:hlink>
        <a:srgbClr val="9B95D9"/>
      </a:hlink>
      <a:folHlink>
        <a:srgbClr val="DEDCF2"/>
      </a:folHlink>
    </a:clrScheme>
    <a:fontScheme name="AAU">
      <a:majorFont>
        <a:latin typeface="Arial Black"/>
        <a:ea typeface=""/>
        <a:cs typeface=""/>
      </a:majorFont>
      <a:minorFont>
        <a:latin typeface="Arial"/>
        <a:ea typeface=""/>
        <a:cs typeface="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tx2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B&amp;D-Powerpoint Template_16x9" id="{D6003E70-2833-4847-828A-A182BBF6C8FF}" vid="{85D7DE89-D8E2-D743-952C-ED1FA0F1847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B&amp;D-Powerpoint Template_16x9</Template>
  <TotalTime>523</TotalTime>
  <Words>230</Words>
  <Application>Microsoft Office PowerPoint</Application>
  <PresentationFormat>Panorámica</PresentationFormat>
  <Paragraphs>159</Paragraphs>
  <Slides>10</Slides>
  <Notes>9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10</vt:i4>
      </vt:variant>
    </vt:vector>
  </HeadingPairs>
  <TitlesOfParts>
    <vt:vector size="15" baseType="lpstr">
      <vt:lpstr>Arial</vt:lpstr>
      <vt:lpstr>Calibri</vt:lpstr>
      <vt:lpstr>Montserrat Medium</vt:lpstr>
      <vt:lpstr>Wingdings</vt:lpstr>
      <vt:lpstr>AAU PowerPoint</vt:lpstr>
      <vt:lpstr>DC-DC Converter for PV Module Integration</vt:lpstr>
      <vt:lpstr>CONTENT</vt:lpstr>
      <vt:lpstr>Presentación de PowerPoint</vt:lpstr>
      <vt:lpstr>Firmware Design</vt:lpstr>
      <vt:lpstr>High level design</vt:lpstr>
      <vt:lpstr>High level design - Timing</vt:lpstr>
      <vt:lpstr>Low level design</vt:lpstr>
      <vt:lpstr>System</vt:lpstr>
      <vt:lpstr>System manager</vt:lpstr>
      <vt:lpstr>User interface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AAU Kommunikation</dc:creator>
  <cp:lastModifiedBy>Nicolas Murguizur</cp:lastModifiedBy>
  <cp:revision>551</cp:revision>
  <cp:lastPrinted>2019-01-10T14:45:54Z</cp:lastPrinted>
  <dcterms:created xsi:type="dcterms:W3CDTF">2016-11-10T06:07:03Z</dcterms:created>
  <dcterms:modified xsi:type="dcterms:W3CDTF">2019-06-17T20:03:42Z</dcterms:modified>
</cp:coreProperties>
</file>